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12192000"/>
  <p:notesSz cx="6858000" cy="9144000"/>
  <p:embeddedFontLst>
    <p:embeddedFont>
      <p:font typeface="Arial Black"/>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32">
          <p15:clr>
            <a:srgbClr val="A4A3A4"/>
          </p15:clr>
        </p15:guide>
        <p15:guide id="2" pos="3840">
          <p15:clr>
            <a:srgbClr val="A4A3A4"/>
          </p15:clr>
        </p15:guide>
      </p15:sldGuideLst>
    </p:ext>
    <p:ext uri="GoogleSlidesCustomDataVersion2">
      <go:slidesCustomData xmlns:go="http://customooxmlschemas.google.com/" r:id="rId26" roundtripDataSignature="AMtx7mhcKFqfMXk+HC6Fj+vAb39YC/Z+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32"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ArialBlack-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acb2f29106_0_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acb2f29106_0_4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2acb2f29106_0_4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And finally, rule #4: Replace your heritage logos with our new refreshed logos. We must tell a consistent story of who we are as members of Rotary, and what we do. That’s our brand. Using the updated brand standards ensure we do that. </a:t>
            </a:r>
            <a:endParaRPr>
              <a:latin typeface="Arial"/>
              <a:ea typeface="Arial"/>
              <a:cs typeface="Arial"/>
              <a:sym typeface="Arial"/>
            </a:endParaRPr>
          </a:p>
        </p:txBody>
      </p:sp>
      <p:sp>
        <p:nvSpPr>
          <p:cNvPr id="223" name="Google Shape;22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ef9d031c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ef9d031c1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For reinforcement, here is a video that Kathleen McNalty of District 5060 recently created (using pre-approved and publicly available photos).</a:t>
            </a:r>
            <a:endParaRPr/>
          </a:p>
        </p:txBody>
      </p:sp>
      <p:sp>
        <p:nvSpPr>
          <p:cNvPr id="234" name="Google Shape;234;g1ef9d031c1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Now that we are reminded about the </a:t>
            </a:r>
            <a:r>
              <a:rPr lang="en-US">
                <a:latin typeface="Arial"/>
                <a:ea typeface="Arial"/>
                <a:cs typeface="Arial"/>
                <a:sym typeface="Arial"/>
              </a:rPr>
              <a:t>basics</a:t>
            </a:r>
            <a:r>
              <a:rPr lang="en-US">
                <a:latin typeface="Arial"/>
                <a:ea typeface="Arial"/>
                <a:cs typeface="Arial"/>
                <a:sym typeface="Arial"/>
              </a:rPr>
              <a:t> of Rotary logo usage, let’s talk about the Rotary name. Just like we have rules about using the Rotary logo appropriately, we need to use the Rotary name correctly. Clubs and districts are given the right to use the Rotary logo when they add their identifier to it. However, clubs and districts do not have the right to simply use Rotary either as a logo or as a name of an event, a building, a clock, a park, a pool, and so on. By using the Rotary name, you are putting Rotary International at risk of responsibility and liability. Using the name Rotary implies that Rotary International is the sponsor and is responsible for ownership, maintenance, taxes and other financial commitments, as well as liability. </a:t>
            </a:r>
            <a:r>
              <a:rPr lang="en-US">
                <a:latin typeface="Arial"/>
                <a:ea typeface="Arial"/>
                <a:cs typeface="Arial"/>
                <a:sym typeface="Arial"/>
              </a:rPr>
              <a:t>For example, if someone gets injured at a Rotary Pool, Rotary International will be held responsible and can be sued.</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241" name="Google Shape;241;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Consider the following uses of the Rotary name. We see clubs and districts often using the Rotary name incorrectly. We know these are usually innocent mistakes - people just aren’t aware of the policies and guidelines and want to create visibility for Rotary in their local community.</a:t>
            </a:r>
            <a:endParaRPr>
              <a:latin typeface="Arial"/>
              <a:ea typeface="Arial"/>
              <a:cs typeface="Arial"/>
              <a:sym typeface="Arial"/>
            </a:endParaRPr>
          </a:p>
        </p:txBody>
      </p:sp>
      <p:sp>
        <p:nvSpPr>
          <p:cNvPr id="249" name="Google Shape;2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acb2f2910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acb2f2910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You can find the rules for using Rotary’s name in the Rotary Code of Policies. Section 34.040 contains all kinds of information about how clubs and districts should use the Rotary name. </a:t>
            </a:r>
            <a:r>
              <a:rPr lang="en-US">
                <a:latin typeface="Arial"/>
                <a:ea typeface="Arial"/>
                <a:cs typeface="Arial"/>
                <a:sym typeface="Arial"/>
              </a:rPr>
              <a:t>Section</a:t>
            </a:r>
            <a:r>
              <a:rPr lang="en-US">
                <a:latin typeface="Arial"/>
                <a:ea typeface="Arial"/>
                <a:cs typeface="Arial"/>
                <a:sym typeface="Arial"/>
              </a:rPr>
              <a:t> 34.040.2 specifically calls out the rules for using the Rotary name on buildings and other permanent structures like </a:t>
            </a:r>
            <a:r>
              <a:rPr lang="en-US">
                <a:latin typeface="Arial"/>
                <a:ea typeface="Arial"/>
                <a:cs typeface="Arial"/>
                <a:sym typeface="Arial"/>
              </a:rPr>
              <a:t>clocks</a:t>
            </a:r>
            <a:r>
              <a:rPr lang="en-US">
                <a:latin typeface="Arial"/>
                <a:ea typeface="Arial"/>
                <a:cs typeface="Arial"/>
                <a:sym typeface="Arial"/>
              </a:rPr>
              <a:t>, towers, and so on.</a:t>
            </a:r>
            <a:endParaRPr>
              <a:latin typeface="Arial"/>
              <a:ea typeface="Arial"/>
              <a:cs typeface="Arial"/>
              <a:sym typeface="Arial"/>
            </a:endParaRPr>
          </a:p>
        </p:txBody>
      </p:sp>
      <p:sp>
        <p:nvSpPr>
          <p:cNvPr id="257" name="Google Shape;257;g2acb2f2910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acb2f2910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acb2f2910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If your club or district already has something that uses the Rotary name, please work with Laura and Mary Lou, who will </a:t>
            </a:r>
            <a:r>
              <a:rPr lang="en-US">
                <a:latin typeface="Arial"/>
                <a:ea typeface="Arial"/>
                <a:cs typeface="Arial"/>
                <a:sym typeface="Arial"/>
              </a:rPr>
              <a:t>connect</a:t>
            </a:r>
            <a:r>
              <a:rPr lang="en-US">
                <a:latin typeface="Arial"/>
                <a:ea typeface="Arial"/>
                <a:cs typeface="Arial"/>
                <a:sym typeface="Arial"/>
              </a:rPr>
              <a:t> you with Liz Thiam, Rotary’s Brand Specialist. They will need some key information for a review, including whom should be involved and whether Rotary is specifically called out in legal papers such as contracts and articles of incorporation. Liz will work with you to understand the scope of liability and recommend actions based on the review.</a:t>
            </a:r>
            <a:endParaRPr>
              <a:latin typeface="Arial"/>
              <a:ea typeface="Arial"/>
              <a:cs typeface="Arial"/>
              <a:sym typeface="Arial"/>
            </a:endParaRPr>
          </a:p>
        </p:txBody>
      </p:sp>
      <p:sp>
        <p:nvSpPr>
          <p:cNvPr id="266" name="Google Shape;266;g2acb2f2910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acb2f29106_0_2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acb2f29106_0_2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You do have other options to get recognition and awareness for your role. You can create an adjacent sign that acknowledges your club or district’s support. You can use words like “sponsored by” in your signs, posters, and press releases. In this example, you can see that the Rotary Club of Evanston uses the proper club logo and highlights its role in planting over 200 </a:t>
            </a:r>
            <a:r>
              <a:rPr lang="en-US">
                <a:latin typeface="Arial"/>
                <a:ea typeface="Arial"/>
                <a:cs typeface="Arial"/>
                <a:sym typeface="Arial"/>
              </a:rPr>
              <a:t>trees for environmental sustainability rather than calling the program something like Rotary Trees. </a:t>
            </a:r>
            <a:endParaRPr>
              <a:latin typeface="Arial"/>
              <a:ea typeface="Arial"/>
              <a:cs typeface="Arial"/>
              <a:sym typeface="Arial"/>
            </a:endParaRPr>
          </a:p>
        </p:txBody>
      </p:sp>
      <p:sp>
        <p:nvSpPr>
          <p:cNvPr id="274" name="Google Shape;274;g2acb2f29106_0_2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In addition to the Code of Policies, Rotary has a lot of resources to help you understand and use our Marks correctly.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If you have a question, contact Mary Lou or Laura or send it to brand@rotary.org.</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283" name="Google Shape;283;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acb2f29106_0_21:notes"/>
          <p:cNvSpPr txBox="1"/>
          <p:nvPr>
            <p:ph idx="1" type="body"/>
          </p:nvPr>
        </p:nvSpPr>
        <p:spPr>
          <a:xfrm>
            <a:off x="685800" y="15588694"/>
            <a:ext cx="5486400" cy="12754500"/>
          </a:xfrm>
          <a:prstGeom prst="rect">
            <a:avLst/>
          </a:prstGeom>
          <a:noFill/>
          <a:ln>
            <a:noFill/>
          </a:ln>
        </p:spPr>
        <p:txBody>
          <a:bodyPr anchorCtr="0" anchor="t" bIns="78325" lIns="156675" spcFirstLastPara="1" rIns="156675" wrap="square" tIns="78325">
            <a:noAutofit/>
          </a:bodyPr>
          <a:lstStyle/>
          <a:p>
            <a:pPr indent="0" lvl="0" marL="0" rtl="0" algn="l">
              <a:lnSpc>
                <a:spcPct val="100000"/>
              </a:lnSpc>
              <a:spcBef>
                <a:spcPts val="0"/>
              </a:spcBef>
              <a:spcAft>
                <a:spcPts val="0"/>
              </a:spcAft>
              <a:buSzPts val="1400"/>
              <a:buNone/>
            </a:pPr>
            <a:r>
              <a:rPr lang="en-US">
                <a:latin typeface="Arial"/>
                <a:ea typeface="Arial"/>
                <a:cs typeface="Arial"/>
                <a:sym typeface="Arial"/>
              </a:rPr>
              <a:t>Keep in mind that Mary Lou and Laura are your primary interface into Rotary International. We’re here to help.</a:t>
            </a:r>
            <a:endParaRPr>
              <a:latin typeface="Arial"/>
              <a:ea typeface="Arial"/>
              <a:cs typeface="Arial"/>
              <a:sym typeface="Arial"/>
            </a:endParaRPr>
          </a:p>
        </p:txBody>
      </p:sp>
      <p:sp>
        <p:nvSpPr>
          <p:cNvPr id="290" name="Google Shape;290;g2acb2f29106_0_21:notes"/>
          <p:cNvSpPr/>
          <p:nvPr>
            <p:ph idx="2" type="sldImg"/>
          </p:nvPr>
        </p:nvSpPr>
        <p:spPr>
          <a:xfrm>
            <a:off x="-1965117" y="4049945"/>
            <a:ext cx="10788300" cy="10930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acb2f29106_0_2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g2acb2f29106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At the end of this presentation, you’ll learn</a:t>
            </a:r>
            <a:endParaRPr>
              <a:latin typeface="Arial"/>
              <a:ea typeface="Arial"/>
              <a:cs typeface="Arial"/>
              <a:sym typeface="Arial"/>
            </a:endParaRPr>
          </a:p>
          <a:p>
            <a:pPr indent="-317500" lvl="0" marL="457200" rtl="0" algn="l">
              <a:spcBef>
                <a:spcPts val="0"/>
              </a:spcBef>
              <a:spcAft>
                <a:spcPts val="0"/>
              </a:spcAft>
              <a:buSzPts val="1400"/>
              <a:buChar char="-"/>
            </a:pPr>
            <a:r>
              <a:rPr lang="en-US">
                <a:latin typeface="Arial"/>
                <a:ea typeface="Arial"/>
                <a:cs typeface="Arial"/>
                <a:sym typeface="Arial"/>
              </a:rPr>
              <a:t>A refresher on correct logo usage</a:t>
            </a:r>
            <a:endParaRPr>
              <a:latin typeface="Arial"/>
              <a:ea typeface="Arial"/>
              <a:cs typeface="Arial"/>
              <a:sym typeface="Arial"/>
            </a:endParaRPr>
          </a:p>
          <a:p>
            <a:pPr indent="-317500" lvl="0" marL="457200" rtl="0" algn="l">
              <a:spcBef>
                <a:spcPts val="0"/>
              </a:spcBef>
              <a:spcAft>
                <a:spcPts val="0"/>
              </a:spcAft>
              <a:buSzPts val="1400"/>
              <a:buChar char="-"/>
            </a:pPr>
            <a:r>
              <a:rPr lang="en-US">
                <a:latin typeface="Arial"/>
                <a:ea typeface="Arial"/>
                <a:cs typeface="Arial"/>
                <a:sym typeface="Arial"/>
              </a:rPr>
              <a:t>How to use and protect the Rotary name and why it’s so important</a:t>
            </a:r>
            <a:endParaRPr>
              <a:latin typeface="Arial"/>
              <a:ea typeface="Arial"/>
              <a:cs typeface="Arial"/>
              <a:sym typeface="Arial"/>
            </a:endParaRPr>
          </a:p>
          <a:p>
            <a:pPr indent="-317500" lvl="0" marL="457200" rtl="0" algn="l">
              <a:spcBef>
                <a:spcPts val="0"/>
              </a:spcBef>
              <a:spcAft>
                <a:spcPts val="0"/>
              </a:spcAft>
              <a:buSzPts val="1400"/>
              <a:buChar char="-"/>
            </a:pPr>
            <a:r>
              <a:rPr lang="en-US">
                <a:latin typeface="Arial"/>
                <a:ea typeface="Arial"/>
                <a:cs typeface="Arial"/>
                <a:sym typeface="Arial"/>
              </a:rPr>
              <a:t>Next steps if you are currently using the Rotary name or how to proceed if you want to use the Rotary name in your community</a:t>
            </a:r>
            <a:endParaRPr>
              <a:latin typeface="Arial"/>
              <a:ea typeface="Arial"/>
              <a:cs typeface="Arial"/>
              <a:sym typeface="Arial"/>
            </a:endParaRPr>
          </a:p>
          <a:p>
            <a:pPr indent="-317500" lvl="0" marL="457200" rtl="0" algn="l">
              <a:spcBef>
                <a:spcPts val="0"/>
              </a:spcBef>
              <a:spcAft>
                <a:spcPts val="0"/>
              </a:spcAft>
              <a:buSzPts val="1400"/>
              <a:buFont typeface="Arial"/>
              <a:buChar char="-"/>
            </a:pPr>
            <a:r>
              <a:rPr lang="en-US">
                <a:latin typeface="Arial"/>
                <a:ea typeface="Arial"/>
                <a:cs typeface="Arial"/>
                <a:sym typeface="Arial"/>
              </a:rPr>
              <a:t>Q&amp;A - we scheduled plenty of time to answer your questions!</a:t>
            </a:r>
            <a:endParaRPr>
              <a:latin typeface="Arial"/>
              <a:ea typeface="Arial"/>
              <a:cs typeface="Arial"/>
              <a:sym typeface="Aria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50" name="Google Shape;150;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Let’s start with some terminology. </a:t>
            </a:r>
            <a:endParaRPr b="1">
              <a:latin typeface="Arial"/>
              <a:ea typeface="Arial"/>
              <a:cs typeface="Arial"/>
              <a:sym typeface="Arial"/>
            </a:endParaRPr>
          </a:p>
          <a:p>
            <a:pPr indent="0" lvl="0" marL="0" rtl="0" algn="l">
              <a:spcBef>
                <a:spcPts val="0"/>
              </a:spcBef>
              <a:spcAft>
                <a:spcPts val="0"/>
              </a:spcAft>
              <a:buNone/>
            </a:pPr>
            <a:r>
              <a:t/>
            </a:r>
            <a:endParaRPr b="1">
              <a:latin typeface="Arial"/>
              <a:ea typeface="Arial"/>
              <a:cs typeface="Arial"/>
              <a:sym typeface="Arial"/>
            </a:endParaRPr>
          </a:p>
          <a:p>
            <a:pPr indent="0" lvl="1" marL="0" marR="0" rtl="0" algn="l">
              <a:lnSpc>
                <a:spcPct val="100000"/>
              </a:lnSpc>
              <a:spcBef>
                <a:spcPts val="480"/>
              </a:spcBef>
              <a:spcAft>
                <a:spcPts val="0"/>
              </a:spcAft>
              <a:buClr>
                <a:schemeClr val="dk1"/>
              </a:buClr>
              <a:buSzPts val="1200"/>
              <a:buFont typeface="Calibri"/>
              <a:buNone/>
            </a:pPr>
            <a:r>
              <a:rPr lang="en-US">
                <a:latin typeface="Arial"/>
                <a:ea typeface="Arial"/>
                <a:cs typeface="Arial"/>
                <a:sym typeface="Arial"/>
              </a:rPr>
              <a:t>This is Rotary’s logo, or what is referred to as the Masterbrand Signature. It consists of the word Rotary and the Rotary wheel. Below the MBS is the simplified logo. Either of these logos can be used as our Rotary logo.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Then, there’s the Mark of Excellence, which is the Rotary wheel on its own. It is always used in combination with the Masterbrand Signature, and is always depicted much larger than the Masterbrand Signature. Please notice that we don’t offer the simplified logo as the mark of excellence.</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These elements are the base of Rotary’s visual identity. Every club, district, and program is to use the Masterbrand Signature its visual identity.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t/>
            </a:r>
            <a:endParaRPr>
              <a:latin typeface="Arial"/>
              <a:ea typeface="Arial"/>
              <a:cs typeface="Arial"/>
              <a:sym typeface="Arial"/>
            </a:endParaRPr>
          </a:p>
          <a:p>
            <a:pPr indent="0" lvl="0" marL="0" marR="0" rtl="0" algn="l">
              <a:lnSpc>
                <a:spcPct val="100000"/>
              </a:lnSpc>
              <a:spcBef>
                <a:spcPts val="0"/>
              </a:spcBef>
              <a:spcAft>
                <a:spcPts val="0"/>
              </a:spcAft>
              <a:buClr>
                <a:schemeClr val="dk1"/>
              </a:buClr>
              <a:buSzPts val="1200"/>
              <a:buFont typeface="Calibri"/>
              <a:buNone/>
            </a:pPr>
            <a:r>
              <a:rPr lang="en-US">
                <a:latin typeface="Arial"/>
                <a:ea typeface="Arial"/>
                <a:cs typeface="Arial"/>
                <a:sym typeface="Arial"/>
              </a:rPr>
              <a:t>The logo cannot be manipulated. You wouldn’t manipulate any other brand’s logo.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57" name="Google Shape;15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Only Rotary International can use the Masterbrand Signature on its own. Clubs, districts, multi-districts and zones can only use the Rotary logo with their club, district, or zone name. This applies to Rotary, Rotaract and Interact clubs.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69" name="Google Shape;1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Here’s why it matters for Rotary.  And it’s not just Rotary, correct branding is important to every global brand. Think about your own business or other organizations you may be part of. Does it matter that your customers or clients can easily identify you or distinguish you from others?  Rotary is no different.</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Like Coca-Cola, McDonald’s, and UNICEF, we must protect our name and intellectual property. It’s how we can grow our organization, increase our impact, and maintain our reputation as an organization that can be trusted. Misuse of our logo only weakens our brand. </a:t>
            </a:r>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Second, when a local club uses the Masterbrand Signature with their club name, they get credit for their good work in the community while leveraging the power of the Rotary’s global brand. </a:t>
            </a:r>
            <a:endParaRPr/>
          </a:p>
          <a:p>
            <a:pPr indent="0" lvl="0" marL="0" rtl="0" algn="l">
              <a:spcBef>
                <a:spcPts val="0"/>
              </a:spcBef>
              <a:spcAft>
                <a:spcPts val="0"/>
              </a:spcAft>
              <a:buNone/>
            </a:pPr>
            <a:r>
              <a:t/>
            </a:r>
            <a:endParaRPr>
              <a:latin typeface="Arial"/>
              <a:ea typeface="Arial"/>
              <a:cs typeface="Arial"/>
              <a:sym typeface="Arial"/>
            </a:endParaRPr>
          </a:p>
          <a:p>
            <a:pPr indent="0" lvl="0" marL="0" marR="0" rtl="0" algn="l">
              <a:lnSpc>
                <a:spcPct val="100000"/>
              </a:lnSpc>
              <a:spcBef>
                <a:spcPts val="360"/>
              </a:spcBef>
              <a:spcAft>
                <a:spcPts val="0"/>
              </a:spcAft>
              <a:buClr>
                <a:schemeClr val="dk1"/>
              </a:buClr>
              <a:buSzPts val="1200"/>
              <a:buFont typeface="Arial"/>
              <a:buNone/>
            </a:pPr>
            <a:r>
              <a:rPr lang="en-US">
                <a:latin typeface="Arial"/>
                <a:ea typeface="Arial"/>
                <a:cs typeface="Arial"/>
                <a:sym typeface="Arial"/>
              </a:rPr>
              <a:t>And finally, our logo helps us tell Rotary’s story in a consistent and compelling way. It’s our visual identity, No matter where you are in the world, if you see a Rotary club logo, you know that club is part of an international network of people of action.  </a:t>
            </a:r>
            <a:endParaRPr/>
          </a:p>
          <a:p>
            <a:pPr indent="0" lvl="0" marL="0" marR="0" rtl="0" algn="l">
              <a:lnSpc>
                <a:spcPct val="100000"/>
              </a:lnSpc>
              <a:spcBef>
                <a:spcPts val="360"/>
              </a:spcBef>
              <a:spcAft>
                <a:spcPts val="0"/>
              </a:spcAft>
              <a:buClr>
                <a:schemeClr val="dk1"/>
              </a:buClr>
              <a:buSzPts val="1200"/>
              <a:buFont typeface="Calibri"/>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Now that you see why it’s important to use Rotary’s logos properly, let’s talk about how Rotary’s logo should be used. There are 4 guiding principles or rules that you should keep in mind.</a:t>
            </a:r>
            <a:endParaRPr>
              <a:latin typeface="Arial"/>
              <a:ea typeface="Arial"/>
              <a:cs typeface="Arial"/>
              <a:sym typeface="Arial"/>
            </a:endParaRPr>
          </a:p>
        </p:txBody>
      </p:sp>
      <p:sp>
        <p:nvSpPr>
          <p:cNvPr id="185" name="Google Shape;18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0" marR="0" rtl="0" algn="l">
              <a:lnSpc>
                <a:spcPct val="100000"/>
              </a:lnSpc>
              <a:spcBef>
                <a:spcPts val="0"/>
              </a:spcBef>
              <a:spcAft>
                <a:spcPts val="0"/>
              </a:spcAft>
              <a:buClr>
                <a:schemeClr val="dk1"/>
              </a:buClr>
              <a:buSzPts val="1200"/>
              <a:buFont typeface="Arial"/>
              <a:buNone/>
            </a:pPr>
            <a:r>
              <a:rPr lang="en-US">
                <a:latin typeface="Arial"/>
                <a:ea typeface="Arial"/>
                <a:cs typeface="Arial"/>
                <a:sym typeface="Arial"/>
              </a:rPr>
              <a:t>Rule #1: </a:t>
            </a:r>
            <a:r>
              <a:rPr lang="en-US">
                <a:solidFill>
                  <a:srgbClr val="000000"/>
                </a:solidFill>
                <a:latin typeface="Arial"/>
                <a:ea typeface="Arial"/>
                <a:cs typeface="Arial"/>
                <a:sym typeface="Arial"/>
              </a:rPr>
              <a:t>Always use a club or district identifier when using the Rotary logo. </a:t>
            </a:r>
            <a:endParaRPr>
              <a:latin typeface="Arial"/>
              <a:ea typeface="Arial"/>
              <a:cs typeface="Arial"/>
              <a:sym typeface="Arial"/>
            </a:endParaRPr>
          </a:p>
          <a:p>
            <a:pPr indent="0" lvl="0" marL="0" rtl="0" algn="l">
              <a:spcBef>
                <a:spcPts val="0"/>
              </a:spcBef>
              <a:spcAft>
                <a:spcPts val="0"/>
              </a:spcAft>
              <a:buNone/>
            </a:pPr>
            <a:r>
              <a:rPr lang="en-US">
                <a:latin typeface="Arial"/>
                <a:ea typeface="Arial"/>
                <a:cs typeface="Arial"/>
                <a:sym typeface="Arial"/>
              </a:rPr>
              <a:t>A club can use the name they are known by locally, adding their club name above or above and below the Masterbrand Signature, like you see here. The layout you choose depends on how you say your club’s name. Create your club logo in our logo creator in the Brand Center.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193" name="Google Shape;19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Rule #2: </a:t>
            </a:r>
            <a:r>
              <a:rPr lang="en-US">
                <a:solidFill>
                  <a:srgbClr val="000000"/>
                </a:solidFill>
                <a:latin typeface="Arial"/>
                <a:ea typeface="Arial"/>
                <a:cs typeface="Arial"/>
                <a:sym typeface="Arial"/>
              </a:rPr>
              <a:t>Never obscure the Rotary wheel, use a partial wheel, or manipulate the wheel in any way. The Mark of Excellence should only be used with the Masterbrand Signature. Don’t manipulate Rotary’s logo by making it into a pancake, place it on top of an apple, as a bike wheel, or the number zero. </a:t>
            </a:r>
            <a:endParaRPr>
              <a:latin typeface="Arial"/>
              <a:ea typeface="Arial"/>
              <a:cs typeface="Arial"/>
              <a:sym typeface="Arial"/>
            </a:endParaRPr>
          </a:p>
        </p:txBody>
      </p:sp>
      <p:sp>
        <p:nvSpPr>
          <p:cNvPr id="203" name="Google Shape;20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Rule #3: </a:t>
            </a:r>
            <a:r>
              <a:rPr lang="en-US">
                <a:solidFill>
                  <a:srgbClr val="000000"/>
                </a:solidFill>
                <a:latin typeface="Arial"/>
                <a:ea typeface="Arial"/>
                <a:cs typeface="Arial"/>
                <a:sym typeface="Arial"/>
              </a:rPr>
              <a:t>Do not use images or graphics within the Rotary logo. Nike wouldn’t add a tree behind their swoosh, nor should we add anything extra to the Rotary club logo. You can add an image nearby your club or district logo, but it should never be part of the logo.</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sp>
        <p:nvSpPr>
          <p:cNvPr id="213" name="Google Shape;21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Title and Content">
  <p:cSld name="13_Title and Content">
    <p:spTree>
      <p:nvGrpSpPr>
        <p:cNvPr id="27" name="Shape 2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69" name="Shape 69"/>
        <p:cNvGrpSpPr/>
        <p:nvPr/>
      </p:nvGrpSpPr>
      <p:grpSpPr>
        <a:xfrm>
          <a:off x="0" y="0"/>
          <a:ext cx="0" cy="0"/>
          <a:chOff x="0" y="0"/>
          <a:chExt cx="0" cy="0"/>
        </a:xfrm>
      </p:grpSpPr>
      <p:sp>
        <p:nvSpPr>
          <p:cNvPr id="70" name="Google Shape;70;p28"/>
          <p:cNvSpPr/>
          <p:nvPr>
            <p:ph idx="2" type="pic"/>
          </p:nvPr>
        </p:nvSpPr>
        <p:spPr>
          <a:xfrm>
            <a:off x="0" y="0"/>
            <a:ext cx="12192000" cy="6858000"/>
          </a:xfrm>
          <a:prstGeom prst="rect">
            <a:avLst/>
          </a:prstGeom>
          <a:noFill/>
          <a:ln>
            <a:noFill/>
          </a:ln>
        </p:spPr>
      </p:sp>
      <p:sp>
        <p:nvSpPr>
          <p:cNvPr id="71" name="Google Shape;71;p28"/>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28"/>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249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73" name="Shape 73"/>
        <p:cNvGrpSpPr/>
        <p:nvPr/>
      </p:nvGrpSpPr>
      <p:grpSpPr>
        <a:xfrm>
          <a:off x="0" y="0"/>
          <a:ext cx="0" cy="0"/>
          <a:chOff x="0" y="0"/>
          <a:chExt cx="0" cy="0"/>
        </a:xfrm>
      </p:grpSpPr>
      <p:sp>
        <p:nvSpPr>
          <p:cNvPr id="74" name="Google Shape;74;p29"/>
          <p:cNvSpPr/>
          <p:nvPr>
            <p:ph idx="2" type="pic"/>
          </p:nvPr>
        </p:nvSpPr>
        <p:spPr>
          <a:xfrm>
            <a:off x="0" y="0"/>
            <a:ext cx="12192000" cy="5043713"/>
          </a:xfrm>
          <a:prstGeom prst="rect">
            <a:avLst/>
          </a:prstGeom>
          <a:noFill/>
          <a:ln>
            <a:noFill/>
          </a:ln>
        </p:spPr>
      </p:sp>
      <p:sp>
        <p:nvSpPr>
          <p:cNvPr id="75" name="Google Shape;75;p29"/>
          <p:cNvSpPr/>
          <p:nvPr/>
        </p:nvSpPr>
        <p:spPr>
          <a:xfrm>
            <a:off x="0" y="0"/>
            <a:ext cx="12192000" cy="5043713"/>
          </a:xfrm>
          <a:prstGeom prst="rect">
            <a:avLst/>
          </a:prstGeom>
          <a:solidFill>
            <a:schemeClr val="dk1">
              <a:alpha val="49803"/>
            </a:schemeClr>
          </a:solidFill>
          <a:ln>
            <a:noFill/>
          </a:ln>
        </p:spPr>
        <p:txBody>
          <a:bodyPr anchorCtr="0" anchor="b" bIns="45700" lIns="91425" spcFirstLastPara="1" rIns="91425" wrap="square" tIns="2743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z</a:t>
            </a:r>
            <a:endParaRPr/>
          </a:p>
        </p:txBody>
      </p:sp>
      <p:sp>
        <p:nvSpPr>
          <p:cNvPr id="76" name="Google Shape;76;p29"/>
          <p:cNvSpPr/>
          <p:nvPr/>
        </p:nvSpPr>
        <p:spPr>
          <a:xfrm>
            <a:off x="0" y="5043714"/>
            <a:ext cx="12192000" cy="1814286"/>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 name="Google Shape;77;p29"/>
          <p:cNvSpPr txBox="1"/>
          <p:nvPr>
            <p:ph idx="1" type="body"/>
          </p:nvPr>
        </p:nvSpPr>
        <p:spPr>
          <a:xfrm>
            <a:off x="296333" y="5297713"/>
            <a:ext cx="9733038" cy="63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1B0E3"/>
              </a:buClr>
              <a:buSzPts val="4400"/>
              <a:buNone/>
              <a:defRPr b="1" sz="4400" cap="none">
                <a:solidFill>
                  <a:srgbClr val="01B0E3"/>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29"/>
          <p:cNvSpPr txBox="1"/>
          <p:nvPr>
            <p:ph idx="3" type="subTitle"/>
          </p:nvPr>
        </p:nvSpPr>
        <p:spPr>
          <a:xfrm>
            <a:off x="296333" y="6042779"/>
            <a:ext cx="9733038" cy="465667"/>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lt1"/>
              </a:buClr>
              <a:buSzPts val="2800"/>
              <a:buNone/>
              <a:defRPr b="1" sz="28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9" name="Google Shape;79;p2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0" name="Google Shape;80;p29"/>
          <p:cNvPicPr preferRelativeResize="0"/>
          <p:nvPr/>
        </p:nvPicPr>
        <p:blipFill rotWithShape="1">
          <a:blip r:embed="rId2">
            <a:alphaModFix/>
          </a:blip>
          <a:srcRect b="0" l="0" r="0" t="0"/>
          <a:stretch/>
        </p:blipFill>
        <p:spPr>
          <a:xfrm>
            <a:off x="10060999" y="5878557"/>
            <a:ext cx="1872085" cy="70313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81" name="Shape 81"/>
        <p:cNvGrpSpPr/>
        <p:nvPr/>
      </p:nvGrpSpPr>
      <p:grpSpPr>
        <a:xfrm>
          <a:off x="0" y="0"/>
          <a:ext cx="0" cy="0"/>
          <a:chOff x="0" y="0"/>
          <a:chExt cx="0" cy="0"/>
        </a:xfrm>
      </p:grpSpPr>
      <p:sp>
        <p:nvSpPr>
          <p:cNvPr id="82" name="Google Shape;82;p30"/>
          <p:cNvSpPr/>
          <p:nvPr>
            <p:ph idx="2" type="pic"/>
          </p:nvPr>
        </p:nvSpPr>
        <p:spPr>
          <a:xfrm>
            <a:off x="0" y="0"/>
            <a:ext cx="12192000" cy="5043713"/>
          </a:xfrm>
          <a:prstGeom prst="rect">
            <a:avLst/>
          </a:prstGeom>
          <a:noFill/>
          <a:ln>
            <a:noFill/>
          </a:ln>
        </p:spPr>
      </p:sp>
      <p:sp>
        <p:nvSpPr>
          <p:cNvPr id="83" name="Google Shape;83;p30"/>
          <p:cNvSpPr/>
          <p:nvPr/>
        </p:nvSpPr>
        <p:spPr>
          <a:xfrm>
            <a:off x="0" y="0"/>
            <a:ext cx="12192000" cy="5043713"/>
          </a:xfrm>
          <a:prstGeom prst="rect">
            <a:avLst/>
          </a:prstGeom>
          <a:solidFill>
            <a:schemeClr val="dk1">
              <a:alpha val="49803"/>
            </a:schemeClr>
          </a:solidFill>
          <a:ln>
            <a:noFill/>
          </a:ln>
        </p:spPr>
        <p:txBody>
          <a:bodyPr anchorCtr="0" anchor="b" bIns="45700" lIns="91425" spcFirstLastPara="1" rIns="91425" wrap="square" tIns="2743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z</a:t>
            </a:r>
            <a:endParaRPr/>
          </a:p>
        </p:txBody>
      </p:sp>
      <p:sp>
        <p:nvSpPr>
          <p:cNvPr id="84" name="Google Shape;84;p30"/>
          <p:cNvSpPr/>
          <p:nvPr/>
        </p:nvSpPr>
        <p:spPr>
          <a:xfrm>
            <a:off x="0" y="5043714"/>
            <a:ext cx="12192000" cy="1814286"/>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5" name="Google Shape;85;p30"/>
          <p:cNvSpPr txBox="1"/>
          <p:nvPr>
            <p:ph idx="1" type="body"/>
          </p:nvPr>
        </p:nvSpPr>
        <p:spPr>
          <a:xfrm>
            <a:off x="296333" y="5297713"/>
            <a:ext cx="9733038" cy="63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30"/>
          <p:cNvSpPr txBox="1"/>
          <p:nvPr>
            <p:ph idx="3" type="subTitle"/>
          </p:nvPr>
        </p:nvSpPr>
        <p:spPr>
          <a:xfrm>
            <a:off x="296333" y="6042779"/>
            <a:ext cx="9733038" cy="465667"/>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rgbClr val="333333"/>
              </a:buClr>
              <a:buSzPts val="2800"/>
              <a:buNone/>
              <a:defRPr b="1" sz="2800">
                <a:solidFill>
                  <a:srgbClr val="33333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7" name="Google Shape;87;p3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88" name="Google Shape;88;p30"/>
          <p:cNvPicPr preferRelativeResize="0"/>
          <p:nvPr/>
        </p:nvPicPr>
        <p:blipFill rotWithShape="1">
          <a:blip r:embed="rId2">
            <a:alphaModFix/>
          </a:blip>
          <a:srcRect b="0" l="0" r="0" t="0"/>
          <a:stretch/>
        </p:blipFill>
        <p:spPr>
          <a:xfrm>
            <a:off x="10060999" y="5878557"/>
            <a:ext cx="1872085" cy="70313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31"/>
          <p:cNvSpPr/>
          <p:nvPr/>
        </p:nvSpPr>
        <p:spPr>
          <a:xfrm>
            <a:off x="0" y="0"/>
            <a:ext cx="12192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31"/>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2" name="Shape 92"/>
        <p:cNvGrpSpPr/>
        <p:nvPr/>
      </p:nvGrpSpPr>
      <p:grpSpPr>
        <a:xfrm>
          <a:off x="0" y="0"/>
          <a:ext cx="0" cy="0"/>
          <a:chOff x="0" y="0"/>
          <a:chExt cx="0" cy="0"/>
        </a:xfrm>
      </p:grpSpPr>
      <p:sp>
        <p:nvSpPr>
          <p:cNvPr id="93" name="Google Shape;93;p32"/>
          <p:cNvSpPr/>
          <p:nvPr/>
        </p:nvSpPr>
        <p:spPr>
          <a:xfrm>
            <a:off x="0" y="0"/>
            <a:ext cx="12192000" cy="6857999"/>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4" name="Google Shape;94;p32"/>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95" name="Shape 95"/>
        <p:cNvGrpSpPr/>
        <p:nvPr/>
      </p:nvGrpSpPr>
      <p:grpSpPr>
        <a:xfrm>
          <a:off x="0" y="0"/>
          <a:ext cx="0" cy="0"/>
          <a:chOff x="0" y="0"/>
          <a:chExt cx="0" cy="0"/>
        </a:xfrm>
      </p:grpSpPr>
      <p:sp>
        <p:nvSpPr>
          <p:cNvPr id="96" name="Google Shape;96;p33"/>
          <p:cNvSpPr/>
          <p:nvPr/>
        </p:nvSpPr>
        <p:spPr>
          <a:xfrm>
            <a:off x="0" y="1540042"/>
            <a:ext cx="12192000" cy="5317958"/>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7" name="Google Shape;97;p33"/>
          <p:cNvSpPr txBox="1"/>
          <p:nvPr>
            <p:ph idx="12" type="sldNum"/>
          </p:nvPr>
        </p:nvSpPr>
        <p:spPr>
          <a:xfrm>
            <a:off x="11650133" y="635635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33"/>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9" name="Google Shape;99;p33"/>
          <p:cNvSpPr txBox="1"/>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and Content">
  <p:cSld name="12_Title and Content">
    <p:spTree>
      <p:nvGrpSpPr>
        <p:cNvPr id="100" name="Shape 100"/>
        <p:cNvGrpSpPr/>
        <p:nvPr/>
      </p:nvGrpSpPr>
      <p:grpSpPr>
        <a:xfrm>
          <a:off x="0" y="0"/>
          <a:ext cx="0" cy="0"/>
          <a:chOff x="0" y="0"/>
          <a:chExt cx="0" cy="0"/>
        </a:xfrm>
      </p:grpSpPr>
      <p:sp>
        <p:nvSpPr>
          <p:cNvPr id="101" name="Google Shape;101;p34"/>
          <p:cNvSpPr/>
          <p:nvPr/>
        </p:nvSpPr>
        <p:spPr>
          <a:xfrm>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2" name="Google Shape;102;p34"/>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34"/>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04" name="Shape 104"/>
        <p:cNvGrpSpPr/>
        <p:nvPr/>
      </p:nvGrpSpPr>
      <p:grpSpPr>
        <a:xfrm>
          <a:off x="0" y="0"/>
          <a:ext cx="0" cy="0"/>
          <a:chOff x="0" y="0"/>
          <a:chExt cx="0" cy="0"/>
        </a:xfrm>
      </p:grpSpPr>
      <p:sp>
        <p:nvSpPr>
          <p:cNvPr id="105" name="Google Shape;105;p35"/>
          <p:cNvSpPr/>
          <p:nvPr>
            <p:ph idx="2" type="pic"/>
          </p:nvPr>
        </p:nvSpPr>
        <p:spPr>
          <a:xfrm>
            <a:off x="0" y="0"/>
            <a:ext cx="6096001" cy="6858000"/>
          </a:xfrm>
          <a:prstGeom prst="rect">
            <a:avLst/>
          </a:prstGeom>
          <a:noFill/>
          <a:ln>
            <a:noFill/>
          </a:ln>
        </p:spPr>
      </p:sp>
      <p:sp>
        <p:nvSpPr>
          <p:cNvPr id="106" name="Google Shape;106;p35"/>
          <p:cNvSpPr txBox="1"/>
          <p:nvPr>
            <p:ph idx="1" type="body"/>
          </p:nvPr>
        </p:nvSpPr>
        <p:spPr>
          <a:xfrm>
            <a:off x="6096001" y="0"/>
            <a:ext cx="6096000" cy="6858000"/>
          </a:xfrm>
          <a:prstGeom prst="rect">
            <a:avLst/>
          </a:prstGeom>
          <a:solidFill>
            <a:srgbClr val="48595D"/>
          </a:solid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8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35"/>
          <p:cNvSpPr txBox="1"/>
          <p:nvPr>
            <p:ph idx="3" type="body"/>
          </p:nvPr>
        </p:nvSpPr>
        <p:spPr>
          <a:xfrm>
            <a:off x="6879771"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5"/>
          <p:cNvSpPr txBox="1"/>
          <p:nvPr>
            <p:ph idx="4" type="subTitle"/>
          </p:nvPr>
        </p:nvSpPr>
        <p:spPr>
          <a:xfrm>
            <a:off x="6871304"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9" name="Google Shape;109;p35"/>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10" name="Shape 110"/>
        <p:cNvGrpSpPr/>
        <p:nvPr/>
      </p:nvGrpSpPr>
      <p:grpSpPr>
        <a:xfrm>
          <a:off x="0" y="0"/>
          <a:ext cx="0" cy="0"/>
          <a:chOff x="0" y="0"/>
          <a:chExt cx="0" cy="0"/>
        </a:xfrm>
      </p:grpSpPr>
      <p:sp>
        <p:nvSpPr>
          <p:cNvPr id="111" name="Google Shape;111;p36"/>
          <p:cNvSpPr/>
          <p:nvPr/>
        </p:nvSpPr>
        <p:spPr>
          <a:xfrm>
            <a:off x="0" y="1540042"/>
            <a:ext cx="12192000" cy="5317958"/>
          </a:xfrm>
          <a:custGeom>
            <a:rect b="b" l="l" r="r" t="t"/>
            <a:pathLst>
              <a:path extrusionOk="0" h="5317958" w="12192000">
                <a:moveTo>
                  <a:pt x="0" y="0"/>
                </a:moveTo>
                <a:lnTo>
                  <a:pt x="12192000" y="0"/>
                </a:lnTo>
                <a:lnTo>
                  <a:pt x="12192000" y="5317958"/>
                </a:lnTo>
                <a:lnTo>
                  <a:pt x="4539049" y="5317958"/>
                </a:lnTo>
                <a:lnTo>
                  <a:pt x="0" y="5317958"/>
                </a:lnTo>
                <a:lnTo>
                  <a:pt x="0" y="4733071"/>
                </a:lnTo>
                <a:close/>
              </a:path>
            </a:pathLst>
          </a:cu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2" name="Google Shape;112;p36"/>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36"/>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rgbClr val="48595D"/>
              </a:buClr>
              <a:buSzPts val="4400"/>
              <a:buFont typeface="Arial"/>
              <a:buNone/>
              <a:defRPr cap="none">
                <a:solidFill>
                  <a:srgbClr val="48595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36"/>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15" name="Shape 115"/>
        <p:cNvGrpSpPr/>
        <p:nvPr/>
      </p:nvGrpSpPr>
      <p:grpSpPr>
        <a:xfrm>
          <a:off x="0" y="0"/>
          <a:ext cx="0" cy="0"/>
          <a:chOff x="0" y="0"/>
          <a:chExt cx="0" cy="0"/>
        </a:xfrm>
      </p:grpSpPr>
      <p:sp>
        <p:nvSpPr>
          <p:cNvPr id="116" name="Google Shape;116;p37"/>
          <p:cNvSpPr/>
          <p:nvPr/>
        </p:nvSpPr>
        <p:spPr>
          <a:xfrm>
            <a:off x="0" y="0"/>
            <a:ext cx="12192000" cy="6858000"/>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7" name="Google Shape;117;p37"/>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37"/>
          <p:cNvSpPr txBox="1"/>
          <p:nvPr>
            <p:ph type="title"/>
          </p:nvPr>
        </p:nvSpPr>
        <p:spPr>
          <a:xfrm>
            <a:off x="0" y="1"/>
            <a:ext cx="12192000" cy="939799"/>
          </a:xfrm>
          <a:prstGeom prst="rect">
            <a:avLst/>
          </a:prstGeom>
          <a:noFill/>
          <a:ln>
            <a:noFill/>
          </a:ln>
        </p:spPr>
        <p:txBody>
          <a:bodyPr anchorCtr="0" anchor="t" bIns="91425" lIns="91425" spcFirstLastPara="1" rIns="91425" wrap="square" tIns="274300">
            <a:normAutofit/>
          </a:bodyPr>
          <a:lstStyle>
            <a:lvl1pPr lvl="0" algn="l">
              <a:lnSpc>
                <a:spcPct val="90000"/>
              </a:lnSpc>
              <a:spcBef>
                <a:spcPts val="0"/>
              </a:spcBef>
              <a:spcAft>
                <a:spcPts val="0"/>
              </a:spcAft>
              <a:buClr>
                <a:srgbClr val="01B4E7"/>
              </a:buClr>
              <a:buSzPts val="4400"/>
              <a:buFont typeface="Arial"/>
              <a:buNone/>
              <a:defRPr sz="4400" cap="none">
                <a:solidFill>
                  <a:srgbClr val="01B4E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37"/>
          <p:cNvSpPr txBox="1"/>
          <p:nvPr>
            <p:ph idx="2" type="subTitle"/>
          </p:nvPr>
        </p:nvSpPr>
        <p:spPr>
          <a:xfrm>
            <a:off x="380999" y="1012898"/>
            <a:ext cx="11365894" cy="600002"/>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800"/>
              <a:buNone/>
              <a:defRPr sz="28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20" name="Google Shape;120;p37"/>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8" name="Shape 28"/>
        <p:cNvGrpSpPr/>
        <p:nvPr/>
      </p:nvGrpSpPr>
      <p:grpSpPr>
        <a:xfrm>
          <a:off x="0" y="0"/>
          <a:ext cx="0" cy="0"/>
          <a:chOff x="0" y="0"/>
          <a:chExt cx="0" cy="0"/>
        </a:xfrm>
      </p:grpSpPr>
      <p:sp>
        <p:nvSpPr>
          <p:cNvPr id="29" name="Google Shape;29;p20"/>
          <p:cNvSpPr/>
          <p:nvPr/>
        </p:nvSpPr>
        <p:spPr>
          <a:xfrm flipH="1" rot="10800000">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20"/>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380999" y="2142067"/>
            <a:ext cx="11506199" cy="4034896"/>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333333"/>
              </a:buClr>
              <a:buSzPts val="2400"/>
              <a:buChar char="•"/>
              <a:defRPr sz="2400">
                <a:solidFill>
                  <a:srgbClr val="333333"/>
                </a:solidFill>
              </a:defRPr>
            </a:lvl1pPr>
            <a:lvl2pPr indent="-355600" lvl="1" marL="914400" algn="l">
              <a:lnSpc>
                <a:spcPct val="90000"/>
              </a:lnSpc>
              <a:spcBef>
                <a:spcPts val="500"/>
              </a:spcBef>
              <a:spcAft>
                <a:spcPts val="0"/>
              </a:spcAft>
              <a:buClr>
                <a:srgbClr val="333333"/>
              </a:buClr>
              <a:buSzPts val="2000"/>
              <a:buChar char="•"/>
              <a:defRPr sz="2000">
                <a:solidFill>
                  <a:srgbClr val="333333"/>
                </a:solidFill>
              </a:defRPr>
            </a:lvl2pPr>
            <a:lvl3pPr indent="-342900" lvl="2" marL="1371600" algn="l">
              <a:lnSpc>
                <a:spcPct val="90000"/>
              </a:lnSpc>
              <a:spcBef>
                <a:spcPts val="500"/>
              </a:spcBef>
              <a:spcAft>
                <a:spcPts val="0"/>
              </a:spcAft>
              <a:buClr>
                <a:srgbClr val="333333"/>
              </a:buClr>
              <a:buSzPts val="1800"/>
              <a:buChar char="•"/>
              <a:defRPr sz="1800">
                <a:solidFill>
                  <a:srgbClr val="333333"/>
                </a:solidFill>
              </a:defRPr>
            </a:lvl3pPr>
            <a:lvl4pPr indent="-330200" lvl="3" marL="1828800" algn="l">
              <a:lnSpc>
                <a:spcPct val="90000"/>
              </a:lnSpc>
              <a:spcBef>
                <a:spcPts val="500"/>
              </a:spcBef>
              <a:spcAft>
                <a:spcPts val="0"/>
              </a:spcAft>
              <a:buClr>
                <a:srgbClr val="333333"/>
              </a:buClr>
              <a:buSzPts val="1600"/>
              <a:buChar char="•"/>
              <a:defRPr sz="1600">
                <a:solidFill>
                  <a:srgbClr val="333333"/>
                </a:solidFill>
              </a:defRPr>
            </a:lvl4pPr>
            <a:lvl5pPr indent="-330200" lvl="4" marL="2286000" algn="l">
              <a:lnSpc>
                <a:spcPct val="90000"/>
              </a:lnSpc>
              <a:spcBef>
                <a:spcPts val="500"/>
              </a:spcBef>
              <a:spcAft>
                <a:spcPts val="0"/>
              </a:spcAft>
              <a:buClr>
                <a:srgbClr val="333333"/>
              </a:buClr>
              <a:buSzPts val="1600"/>
              <a:buChar char="•"/>
              <a:defRPr sz="1600">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1"/>
                </a:solidFill>
                <a:latin typeface="Arial"/>
                <a:ea typeface="Arial"/>
                <a:cs typeface="Arial"/>
                <a:sym typeface="Arial"/>
              </a:defRPr>
            </a:lvl1pPr>
            <a:lvl2pPr indent="0" lvl="1" marL="0" algn="r">
              <a:spcBef>
                <a:spcPts val="0"/>
              </a:spcBef>
              <a:buNone/>
              <a:defRPr b="0" i="0" sz="1200" u="none" cap="none" strike="noStrike">
                <a:solidFill>
                  <a:schemeClr val="dk1"/>
                </a:solidFill>
                <a:latin typeface="Arial"/>
                <a:ea typeface="Arial"/>
                <a:cs typeface="Arial"/>
                <a:sym typeface="Arial"/>
              </a:defRPr>
            </a:lvl2pPr>
            <a:lvl3pPr indent="0" lvl="2" marL="0" algn="r">
              <a:spcBef>
                <a:spcPts val="0"/>
              </a:spcBef>
              <a:buNone/>
              <a:defRPr b="0" i="0" sz="1200" u="none" cap="none" strike="noStrike">
                <a:solidFill>
                  <a:schemeClr val="dk1"/>
                </a:solidFill>
                <a:latin typeface="Arial"/>
                <a:ea typeface="Arial"/>
                <a:cs typeface="Arial"/>
                <a:sym typeface="Arial"/>
              </a:defRPr>
            </a:lvl3pPr>
            <a:lvl4pPr indent="0" lvl="3" marL="0" algn="r">
              <a:spcBef>
                <a:spcPts val="0"/>
              </a:spcBef>
              <a:buNone/>
              <a:defRPr b="0" i="0" sz="1200" u="none" cap="none" strike="noStrike">
                <a:solidFill>
                  <a:schemeClr val="dk1"/>
                </a:solidFill>
                <a:latin typeface="Arial"/>
                <a:ea typeface="Arial"/>
                <a:cs typeface="Arial"/>
                <a:sym typeface="Arial"/>
              </a:defRPr>
            </a:lvl4pPr>
            <a:lvl5pPr indent="0" lvl="4" marL="0" algn="r">
              <a:spcBef>
                <a:spcPts val="0"/>
              </a:spcBef>
              <a:buNone/>
              <a:defRPr b="0" i="0" sz="1200" u="none" cap="none" strike="noStrike">
                <a:solidFill>
                  <a:schemeClr val="dk1"/>
                </a:solidFill>
                <a:latin typeface="Arial"/>
                <a:ea typeface="Arial"/>
                <a:cs typeface="Arial"/>
                <a:sym typeface="Arial"/>
              </a:defRPr>
            </a:lvl5pPr>
            <a:lvl6pPr indent="0" lvl="5" marL="0" algn="r">
              <a:spcBef>
                <a:spcPts val="0"/>
              </a:spcBef>
              <a:buNone/>
              <a:defRPr b="0" i="0" sz="1200" u="none" cap="none" strike="noStrike">
                <a:solidFill>
                  <a:schemeClr val="dk1"/>
                </a:solidFill>
                <a:latin typeface="Arial"/>
                <a:ea typeface="Arial"/>
                <a:cs typeface="Arial"/>
                <a:sym typeface="Arial"/>
              </a:defRPr>
            </a:lvl6pPr>
            <a:lvl7pPr indent="0" lvl="6" marL="0" algn="r">
              <a:spcBef>
                <a:spcPts val="0"/>
              </a:spcBef>
              <a:buNone/>
              <a:defRPr b="0" i="0" sz="1200" u="none" cap="none" strike="noStrike">
                <a:solidFill>
                  <a:schemeClr val="dk1"/>
                </a:solidFill>
                <a:latin typeface="Arial"/>
                <a:ea typeface="Arial"/>
                <a:cs typeface="Arial"/>
                <a:sym typeface="Arial"/>
              </a:defRPr>
            </a:lvl7pPr>
            <a:lvl8pPr indent="0" lvl="7" marL="0" algn="r">
              <a:spcBef>
                <a:spcPts val="0"/>
              </a:spcBef>
              <a:buNone/>
              <a:defRPr b="0" i="0" sz="1200" u="none" cap="none" strike="noStrike">
                <a:solidFill>
                  <a:schemeClr val="dk1"/>
                </a:solidFill>
                <a:latin typeface="Arial"/>
                <a:ea typeface="Arial"/>
                <a:cs typeface="Arial"/>
                <a:sym typeface="Arial"/>
              </a:defRPr>
            </a:lvl8pPr>
            <a:lvl9pPr indent="0" lvl="8" marL="0" algn="r">
              <a:spcBef>
                <a:spcPts val="0"/>
              </a:spcBef>
              <a:buNone/>
              <a:defRPr b="0" i="0" sz="12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21" name="Shape 121"/>
        <p:cNvGrpSpPr/>
        <p:nvPr/>
      </p:nvGrpSpPr>
      <p:grpSpPr>
        <a:xfrm>
          <a:off x="0" y="0"/>
          <a:ext cx="0" cy="0"/>
          <a:chOff x="0" y="0"/>
          <a:chExt cx="0" cy="0"/>
        </a:xfrm>
      </p:grpSpPr>
      <p:sp>
        <p:nvSpPr>
          <p:cNvPr id="122" name="Google Shape;122;p38"/>
          <p:cNvSpPr/>
          <p:nvPr>
            <p:ph idx="2" type="pic"/>
          </p:nvPr>
        </p:nvSpPr>
        <p:spPr>
          <a:xfrm>
            <a:off x="1" y="1"/>
            <a:ext cx="12192000" cy="2403334"/>
          </a:xfrm>
          <a:prstGeom prst="rect">
            <a:avLst/>
          </a:prstGeom>
          <a:noFill/>
          <a:ln>
            <a:noFill/>
          </a:ln>
        </p:spPr>
      </p:sp>
      <p:sp>
        <p:nvSpPr>
          <p:cNvPr id="123" name="Google Shape;123;p38"/>
          <p:cNvSpPr/>
          <p:nvPr/>
        </p:nvSpPr>
        <p:spPr>
          <a:xfrm>
            <a:off x="0" y="2403335"/>
            <a:ext cx="12192000" cy="4454664"/>
          </a:xfrm>
          <a:prstGeom prst="rect">
            <a:avLst/>
          </a:prstGeom>
          <a:solidFill>
            <a:srgbClr val="48595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4" name="Google Shape;124;p38"/>
          <p:cNvSpPr txBox="1"/>
          <p:nvPr>
            <p:ph idx="1" type="body"/>
          </p:nvPr>
        </p:nvSpPr>
        <p:spPr>
          <a:xfrm>
            <a:off x="380999" y="2667653"/>
            <a:ext cx="11506199" cy="377362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lt1"/>
              </a:buClr>
              <a:buSzPts val="2400"/>
              <a:buChar char="•"/>
              <a:defRPr sz="2400">
                <a:solidFill>
                  <a:schemeClr val="lt1"/>
                </a:solidFill>
              </a:defRPr>
            </a:lvl1pPr>
            <a:lvl2pPr indent="-355600" lvl="1" marL="914400" algn="l">
              <a:lnSpc>
                <a:spcPct val="90000"/>
              </a:lnSpc>
              <a:spcBef>
                <a:spcPts val="500"/>
              </a:spcBef>
              <a:spcAft>
                <a:spcPts val="0"/>
              </a:spcAft>
              <a:buClr>
                <a:schemeClr val="lt1"/>
              </a:buClr>
              <a:buSzPts val="2000"/>
              <a:buChar char="•"/>
              <a:defRPr sz="2000">
                <a:solidFill>
                  <a:schemeClr val="lt1"/>
                </a:solidFill>
              </a:defRPr>
            </a:lvl2pPr>
            <a:lvl3pPr indent="-342900" lvl="2" marL="1371600" algn="l">
              <a:lnSpc>
                <a:spcPct val="90000"/>
              </a:lnSpc>
              <a:spcBef>
                <a:spcPts val="500"/>
              </a:spcBef>
              <a:spcAft>
                <a:spcPts val="0"/>
              </a:spcAft>
              <a:buClr>
                <a:schemeClr val="lt1"/>
              </a:buClr>
              <a:buSzPts val="1800"/>
              <a:buChar char="•"/>
              <a:defRPr sz="1800">
                <a:solidFill>
                  <a:schemeClr val="lt1"/>
                </a:solidFill>
              </a:defRPr>
            </a:lvl3pPr>
            <a:lvl4pPr indent="-330200" lvl="3" marL="1828800" algn="l">
              <a:lnSpc>
                <a:spcPct val="90000"/>
              </a:lnSpc>
              <a:spcBef>
                <a:spcPts val="500"/>
              </a:spcBef>
              <a:spcAft>
                <a:spcPts val="0"/>
              </a:spcAft>
              <a:buClr>
                <a:schemeClr val="lt1"/>
              </a:buClr>
              <a:buSzPts val="1600"/>
              <a:buChar char="•"/>
              <a:defRPr sz="1600">
                <a:solidFill>
                  <a:schemeClr val="lt1"/>
                </a:solidFill>
              </a:defRPr>
            </a:lvl4pPr>
            <a:lvl5pPr indent="-330200" lvl="4" marL="2286000" algn="l">
              <a:lnSpc>
                <a:spcPct val="90000"/>
              </a:lnSpc>
              <a:spcBef>
                <a:spcPts val="500"/>
              </a:spcBef>
              <a:spcAft>
                <a:spcPts val="0"/>
              </a:spcAft>
              <a:buClr>
                <a:schemeClr val="lt1"/>
              </a:buClr>
              <a:buSzPts val="1600"/>
              <a:buChar char="•"/>
              <a:defRPr sz="16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38"/>
          <p:cNvSpPr txBox="1"/>
          <p:nvPr>
            <p:ph idx="3" type="body"/>
          </p:nvPr>
        </p:nvSpPr>
        <p:spPr>
          <a:xfrm>
            <a:off x="0" y="0"/>
            <a:ext cx="12192000" cy="2419070"/>
          </a:xfrm>
          <a:prstGeom prst="rect">
            <a:avLst/>
          </a:prstGeom>
          <a:solidFill>
            <a:srgbClr val="48595D">
              <a:alpha val="69803"/>
            </a:srgbClr>
          </a:solidFill>
          <a:ln>
            <a:noFill/>
          </a:ln>
        </p:spPr>
        <p:txBody>
          <a:bodyPr anchorCtr="0" anchor="t" bIns="45700" lIns="822950" spcFirstLastPara="1" rIns="91425" wrap="square" tIns="457200">
            <a:normAutofit/>
          </a:bodyPr>
          <a:lstStyle>
            <a:lvl1pPr indent="-228600" lvl="0" marL="457200" algn="l">
              <a:lnSpc>
                <a:spcPct val="90000"/>
              </a:lnSpc>
              <a:spcBef>
                <a:spcPts val="1000"/>
              </a:spcBef>
              <a:spcAft>
                <a:spcPts val="0"/>
              </a:spcAft>
              <a:buClr>
                <a:schemeClr val="lt1"/>
              </a:buClr>
              <a:buSzPts val="4400"/>
              <a:buNone/>
              <a:defRPr b="1" sz="4400">
                <a:solidFill>
                  <a:schemeClr val="lt1"/>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38"/>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552">
          <p15:clr>
            <a:srgbClr val="FBAE40"/>
          </p15:clr>
        </p15:guide>
        <p15:guide id="2" orient="horz"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27" name="Shape 127"/>
        <p:cNvGrpSpPr/>
        <p:nvPr/>
      </p:nvGrpSpPr>
      <p:grpSpPr>
        <a:xfrm>
          <a:off x="0" y="0"/>
          <a:ext cx="0" cy="0"/>
          <a:chOff x="0" y="0"/>
          <a:chExt cx="0" cy="0"/>
        </a:xfrm>
      </p:grpSpPr>
      <p:sp>
        <p:nvSpPr>
          <p:cNvPr id="128" name="Google Shape;128;p39"/>
          <p:cNvSpPr/>
          <p:nvPr>
            <p:ph idx="2" type="pic"/>
          </p:nvPr>
        </p:nvSpPr>
        <p:spPr>
          <a:xfrm>
            <a:off x="0" y="0"/>
            <a:ext cx="12192000" cy="6858000"/>
          </a:xfrm>
          <a:prstGeom prst="rect">
            <a:avLst/>
          </a:prstGeom>
          <a:noFill/>
          <a:ln>
            <a:noFill/>
          </a:ln>
        </p:spPr>
      </p:sp>
      <p:sp>
        <p:nvSpPr>
          <p:cNvPr id="129" name="Google Shape;129;p39"/>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39"/>
          <p:cNvSpPr txBox="1"/>
          <p:nvPr>
            <p:ph idx="3" type="body"/>
          </p:nvPr>
        </p:nvSpPr>
        <p:spPr>
          <a:xfrm>
            <a:off x="719138" y="1358900"/>
            <a:ext cx="3860800" cy="2434167"/>
          </a:xfrm>
          <a:prstGeom prst="rect">
            <a:avLst/>
          </a:prstGeom>
          <a:noFill/>
          <a:ln cap="flat" cmpd="sng" w="5080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39"/>
          <p:cNvSpPr txBox="1"/>
          <p:nvPr>
            <p:ph idx="4" type="body"/>
          </p:nvPr>
        </p:nvSpPr>
        <p:spPr>
          <a:xfrm>
            <a:off x="719138" y="3793068"/>
            <a:ext cx="3860800" cy="651932"/>
          </a:xfrm>
          <a:prstGeom prst="rect">
            <a:avLst/>
          </a:prstGeom>
          <a:noFill/>
          <a:ln cap="flat" cmpd="sng" w="50800">
            <a:solidFill>
              <a:schemeClr val="lt1"/>
            </a:solidFill>
            <a:prstDash val="solid"/>
            <a:round/>
            <a:headEnd len="sm" w="sm" type="none"/>
            <a:tailEnd len="sm" w="sm" type="none"/>
          </a:ln>
        </p:spPr>
        <p:txBody>
          <a:bodyPr anchorCtr="0" anchor="ctr" bIns="0" lIns="91425" spcFirstLastPara="1" rIns="91425" wrap="square" tIns="0">
            <a:noAutofit/>
          </a:bodyPr>
          <a:lstStyle>
            <a:lvl1pPr indent="-228600" lvl="0" marL="45720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3300"/>
              <a:buFont typeface="Arial"/>
              <a:buNone/>
              <a:defRPr sz="3300">
                <a:solidFill>
                  <a:schemeClr val="lt1"/>
                </a:solidFill>
                <a:latin typeface="Arial"/>
                <a:ea typeface="Arial"/>
                <a:cs typeface="Arial"/>
                <a:sym typeface="Aria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3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33" name="Shape 133"/>
        <p:cNvGrpSpPr/>
        <p:nvPr/>
      </p:nvGrpSpPr>
      <p:grpSpPr>
        <a:xfrm>
          <a:off x="0" y="0"/>
          <a:ext cx="0" cy="0"/>
          <a:chOff x="0" y="0"/>
          <a:chExt cx="0" cy="0"/>
        </a:xfrm>
      </p:grpSpPr>
      <p:sp>
        <p:nvSpPr>
          <p:cNvPr id="134" name="Google Shape;134;p40"/>
          <p:cNvSpPr/>
          <p:nvPr>
            <p:ph idx="2" type="pic"/>
          </p:nvPr>
        </p:nvSpPr>
        <p:spPr>
          <a:xfrm>
            <a:off x="0" y="0"/>
            <a:ext cx="12192000" cy="6858000"/>
          </a:xfrm>
          <a:prstGeom prst="rect">
            <a:avLst/>
          </a:prstGeom>
          <a:noFill/>
          <a:ln>
            <a:noFill/>
          </a:ln>
        </p:spPr>
      </p:sp>
      <p:sp>
        <p:nvSpPr>
          <p:cNvPr id="135" name="Google Shape;135;p40"/>
          <p:cNvSpPr txBox="1"/>
          <p:nvPr>
            <p:ph idx="1" type="body"/>
          </p:nvPr>
        </p:nvSpPr>
        <p:spPr>
          <a:xfrm>
            <a:off x="0" y="0"/>
            <a:ext cx="12192000" cy="6858000"/>
          </a:xfrm>
          <a:prstGeom prst="rect">
            <a:avLst/>
          </a:prstGeom>
          <a:solidFill>
            <a:srgbClr val="48595D">
              <a:alpha val="69803"/>
            </a:srgbClr>
          </a:solidFill>
          <a:ln>
            <a:noFill/>
          </a:ln>
        </p:spPr>
        <p:txBody>
          <a:bodyPr anchorCtr="0" anchor="b" bIns="1371600" lIns="91425" spcFirstLastPara="1" rIns="91425" wrap="square" tIns="0">
            <a:noAutofit/>
          </a:bodyPr>
          <a:lstStyle>
            <a:lvl1pPr indent="-228600" lvl="0" marL="457200" algn="l">
              <a:lnSpc>
                <a:spcPct val="90000"/>
              </a:lnSpc>
              <a:spcBef>
                <a:spcPts val="1000"/>
              </a:spcBef>
              <a:spcAft>
                <a:spcPts val="0"/>
              </a:spcAft>
              <a:buClr>
                <a:schemeClr val="lt1"/>
              </a:buClr>
              <a:buSzPts val="6600"/>
              <a:buNone/>
              <a:defRPr b="1" sz="6600" cap="none">
                <a:solidFill>
                  <a:schemeClr val="lt1"/>
                </a:solidFill>
                <a:latin typeface="Arial"/>
                <a:ea typeface="Arial"/>
                <a:cs typeface="Arial"/>
                <a:sym typeface="Arial"/>
              </a:defRPr>
            </a:lvl1pPr>
            <a:lvl2pPr indent="-228600" lvl="1" marL="914400" algn="ctr">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40"/>
          <p:cNvSpPr txBox="1"/>
          <p:nvPr>
            <p:ph idx="3" type="subTitle"/>
          </p:nvPr>
        </p:nvSpPr>
        <p:spPr>
          <a:xfrm>
            <a:off x="296333" y="33455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3300"/>
              <a:buNone/>
              <a:defRPr sz="33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7" name="Google Shape;137;p40"/>
          <p:cNvSpPr txBox="1"/>
          <p:nvPr>
            <p:ph idx="4" type="body"/>
          </p:nvPr>
        </p:nvSpPr>
        <p:spPr>
          <a:xfrm>
            <a:off x="296332" y="2141538"/>
            <a:ext cx="5906347"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8" name="Google Shape;138;p4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21"/>
          <p:cNvSpPr/>
          <p:nvPr/>
        </p:nvSpPr>
        <p:spPr>
          <a:xfrm>
            <a:off x="0" y="0"/>
            <a:ext cx="6096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 name="Google Shape;35;p21"/>
          <p:cNvSpPr txBox="1"/>
          <p:nvPr>
            <p:ph idx="1" type="body"/>
          </p:nvPr>
        </p:nvSpPr>
        <p:spPr>
          <a:xfrm>
            <a:off x="6350000" y="2141538"/>
            <a:ext cx="5537200" cy="314166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200"/>
              <a:buNone/>
              <a:defRPr sz="2200"/>
            </a:lvl1pPr>
            <a:lvl2pPr indent="-342900" lvl="1" marL="914400" algn="l">
              <a:lnSpc>
                <a:spcPct val="100000"/>
              </a:lnSpc>
              <a:spcBef>
                <a:spcPts val="1200"/>
              </a:spcBef>
              <a:spcAft>
                <a:spcPts val="0"/>
              </a:spcAft>
              <a:buClr>
                <a:schemeClr val="dk1"/>
              </a:buClr>
              <a:buSzPts val="1800"/>
              <a:buChar char="•"/>
              <a:defRPr sz="1800"/>
            </a:lvl2pPr>
            <a:lvl3pPr indent="-342900" lvl="2" marL="1371600" algn="l">
              <a:lnSpc>
                <a:spcPct val="90000"/>
              </a:lnSpc>
              <a:spcBef>
                <a:spcPts val="12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1"/>
          <p:cNvSpPr txBox="1"/>
          <p:nvPr>
            <p:ph idx="2" type="body"/>
          </p:nvPr>
        </p:nvSpPr>
        <p:spPr>
          <a:xfrm>
            <a:off x="558800"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1"/>
          <p:cNvSpPr txBox="1"/>
          <p:nvPr>
            <p:ph idx="3" type="subTitle"/>
          </p:nvPr>
        </p:nvSpPr>
        <p:spPr>
          <a:xfrm>
            <a:off x="554567"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8" name="Google Shape;38;p21"/>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Title and Content">
  <p:cSld name="14_Title and Content">
    <p:spTree>
      <p:nvGrpSpPr>
        <p:cNvPr id="39" name="Shape 39"/>
        <p:cNvGrpSpPr/>
        <p:nvPr/>
      </p:nvGrpSpPr>
      <p:grpSpPr>
        <a:xfrm>
          <a:off x="0" y="0"/>
          <a:ext cx="0" cy="0"/>
          <a:chOff x="0" y="0"/>
          <a:chExt cx="0" cy="0"/>
        </a:xfrm>
      </p:grpSpPr>
      <p:sp>
        <p:nvSpPr>
          <p:cNvPr id="40" name="Google Shape;40;p22"/>
          <p:cNvSpPr/>
          <p:nvPr>
            <p:ph idx="2" type="pic"/>
          </p:nvPr>
        </p:nvSpPr>
        <p:spPr>
          <a:xfrm>
            <a:off x="0" y="0"/>
            <a:ext cx="6096001" cy="6858000"/>
          </a:xfrm>
          <a:prstGeom prst="rect">
            <a:avLst/>
          </a:prstGeom>
          <a:noFill/>
          <a:ln>
            <a:noFill/>
          </a:ln>
        </p:spPr>
      </p:sp>
      <p:sp>
        <p:nvSpPr>
          <p:cNvPr id="41" name="Google Shape;41;p22"/>
          <p:cNvSpPr txBox="1"/>
          <p:nvPr>
            <p:ph idx="1" type="body"/>
          </p:nvPr>
        </p:nvSpPr>
        <p:spPr>
          <a:xfrm>
            <a:off x="6096001" y="0"/>
            <a:ext cx="6096000" cy="6858000"/>
          </a:xfrm>
          <a:prstGeom prst="rect">
            <a:avLst/>
          </a:prstGeom>
          <a:solidFill>
            <a:srgbClr val="00B4E6"/>
          </a:solidFill>
          <a:ln>
            <a:noFill/>
          </a:ln>
        </p:spPr>
        <p:txBody>
          <a:bodyPr anchorCtr="0" anchor="b" bIns="45700" lIns="91425" spcFirstLastPara="1" rIns="91425" wrap="square" tIns="45700">
            <a:normAutofit/>
          </a:bodyPr>
          <a:lstStyle>
            <a:lvl1pPr indent="-228600" lvl="0" marL="457200" algn="r">
              <a:lnSpc>
                <a:spcPct val="90000"/>
              </a:lnSpc>
              <a:spcBef>
                <a:spcPts val="1000"/>
              </a:spcBef>
              <a:spcAft>
                <a:spcPts val="0"/>
              </a:spcAft>
              <a:buClr>
                <a:schemeClr val="dk1"/>
              </a:buClr>
              <a:buSzPts val="2800"/>
              <a:buNone/>
              <a:defRPr>
                <a:solidFill>
                  <a:schemeClr val="dk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2"/>
          <p:cNvSpPr txBox="1"/>
          <p:nvPr>
            <p:ph idx="3" type="body"/>
          </p:nvPr>
        </p:nvSpPr>
        <p:spPr>
          <a:xfrm>
            <a:off x="6879771" y="2141538"/>
            <a:ext cx="4978400" cy="1135062"/>
          </a:xfrm>
          <a:prstGeom prst="rect">
            <a:avLst/>
          </a:prstGeom>
          <a:noFill/>
          <a:ln cap="flat" cmpd="sng" w="25400">
            <a:solidFill>
              <a:srgbClr val="EFF4FC"/>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4400"/>
              <a:buNone/>
              <a:defRPr b="1" sz="4400" cap="none">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2"/>
          <p:cNvSpPr txBox="1"/>
          <p:nvPr>
            <p:ph idx="4" type="subTitle"/>
          </p:nvPr>
        </p:nvSpPr>
        <p:spPr>
          <a:xfrm>
            <a:off x="6871304"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200"/>
              <a:buNone/>
              <a:defRPr sz="2200">
                <a:solidFill>
                  <a:schemeClr val="lt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 name="Google Shape;44;p22"/>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45" name="Shape 45"/>
        <p:cNvGrpSpPr/>
        <p:nvPr/>
      </p:nvGrpSpPr>
      <p:grpSpPr>
        <a:xfrm>
          <a:off x="0" y="0"/>
          <a:ext cx="0" cy="0"/>
          <a:chOff x="0" y="0"/>
          <a:chExt cx="0" cy="0"/>
        </a:xfrm>
      </p:grpSpPr>
      <p:sp>
        <p:nvSpPr>
          <p:cNvPr id="46" name="Google Shape;46;p23"/>
          <p:cNvSpPr/>
          <p:nvPr/>
        </p:nvSpPr>
        <p:spPr>
          <a:xfrm>
            <a:off x="6096000" y="0"/>
            <a:ext cx="6096000" cy="6858000"/>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 name="Google Shape;47;p23"/>
          <p:cNvSpPr/>
          <p:nvPr>
            <p:ph idx="2" type="pic"/>
          </p:nvPr>
        </p:nvSpPr>
        <p:spPr>
          <a:xfrm>
            <a:off x="6519863" y="398463"/>
            <a:ext cx="5265737" cy="6019800"/>
          </a:xfrm>
          <a:prstGeom prst="rect">
            <a:avLst/>
          </a:prstGeom>
          <a:noFill/>
          <a:ln>
            <a:noFill/>
          </a:ln>
        </p:spPr>
      </p:sp>
      <p:sp>
        <p:nvSpPr>
          <p:cNvPr id="48" name="Google Shape;48;p23"/>
          <p:cNvSpPr txBox="1"/>
          <p:nvPr>
            <p:ph idx="1" type="body"/>
          </p:nvPr>
        </p:nvSpPr>
        <p:spPr>
          <a:xfrm>
            <a:off x="558800" y="2141538"/>
            <a:ext cx="4978400" cy="1135062"/>
          </a:xfrm>
          <a:prstGeom prst="rect">
            <a:avLst/>
          </a:prstGeom>
          <a:noFill/>
          <a:ln cap="flat" cmpd="sng" w="25400">
            <a:solidFill>
              <a:srgbClr val="333333"/>
            </a:solidFill>
            <a:prstDash val="solid"/>
            <a:round/>
            <a:headEnd len="sm" w="sm" type="none"/>
            <a:tailEnd len="sm" w="sm" type="none"/>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rgbClr val="333333"/>
              </a:buClr>
              <a:buSzPts val="4400"/>
              <a:buNone/>
              <a:defRPr b="1" sz="4400" cap="none">
                <a:solidFill>
                  <a:srgbClr val="333333"/>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3"/>
          <p:cNvSpPr txBox="1"/>
          <p:nvPr>
            <p:ph idx="3" type="subTitle"/>
          </p:nvPr>
        </p:nvSpPr>
        <p:spPr>
          <a:xfrm>
            <a:off x="554567" y="3383632"/>
            <a:ext cx="4986867" cy="1975764"/>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3333"/>
              </a:buClr>
              <a:buSzPts val="2200"/>
              <a:buNone/>
              <a:defRPr sz="2200">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0" name="Google Shape;50;p23"/>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lt1"/>
                </a:solidFill>
                <a:latin typeface="Arial"/>
                <a:ea typeface="Arial"/>
                <a:cs typeface="Arial"/>
                <a:sym typeface="Arial"/>
              </a:defRPr>
            </a:lvl1pPr>
            <a:lvl2pPr indent="0" lvl="1" marL="0" algn="r">
              <a:spcBef>
                <a:spcPts val="0"/>
              </a:spcBef>
              <a:buNone/>
              <a:defRPr sz="1200">
                <a:solidFill>
                  <a:schemeClr val="lt1"/>
                </a:solidFill>
                <a:latin typeface="Arial"/>
                <a:ea typeface="Arial"/>
                <a:cs typeface="Arial"/>
                <a:sym typeface="Arial"/>
              </a:defRPr>
            </a:lvl2pPr>
            <a:lvl3pPr indent="0" lvl="2" marL="0" algn="r">
              <a:spcBef>
                <a:spcPts val="0"/>
              </a:spcBef>
              <a:buNone/>
              <a:defRPr sz="1200">
                <a:solidFill>
                  <a:schemeClr val="lt1"/>
                </a:solidFill>
                <a:latin typeface="Arial"/>
                <a:ea typeface="Arial"/>
                <a:cs typeface="Arial"/>
                <a:sym typeface="Arial"/>
              </a:defRPr>
            </a:lvl3pPr>
            <a:lvl4pPr indent="0" lvl="3" marL="0" algn="r">
              <a:spcBef>
                <a:spcPts val="0"/>
              </a:spcBef>
              <a:buNone/>
              <a:defRPr sz="1200">
                <a:solidFill>
                  <a:schemeClr val="lt1"/>
                </a:solidFill>
                <a:latin typeface="Arial"/>
                <a:ea typeface="Arial"/>
                <a:cs typeface="Arial"/>
                <a:sym typeface="Arial"/>
              </a:defRPr>
            </a:lvl4pPr>
            <a:lvl5pPr indent="0" lvl="4" marL="0" algn="r">
              <a:spcBef>
                <a:spcPts val="0"/>
              </a:spcBef>
              <a:buNone/>
              <a:defRPr sz="1200">
                <a:solidFill>
                  <a:schemeClr val="lt1"/>
                </a:solidFill>
                <a:latin typeface="Arial"/>
                <a:ea typeface="Arial"/>
                <a:cs typeface="Arial"/>
                <a:sym typeface="Arial"/>
              </a:defRPr>
            </a:lvl5pPr>
            <a:lvl6pPr indent="0" lvl="5" marL="0" algn="r">
              <a:spcBef>
                <a:spcPts val="0"/>
              </a:spcBef>
              <a:buNone/>
              <a:defRPr sz="1200">
                <a:solidFill>
                  <a:schemeClr val="lt1"/>
                </a:solidFill>
                <a:latin typeface="Arial"/>
                <a:ea typeface="Arial"/>
                <a:cs typeface="Arial"/>
                <a:sym typeface="Arial"/>
              </a:defRPr>
            </a:lvl6pPr>
            <a:lvl7pPr indent="0" lvl="6" marL="0" algn="r">
              <a:spcBef>
                <a:spcPts val="0"/>
              </a:spcBef>
              <a:buNone/>
              <a:defRPr sz="1200">
                <a:solidFill>
                  <a:schemeClr val="lt1"/>
                </a:solidFill>
                <a:latin typeface="Arial"/>
                <a:ea typeface="Arial"/>
                <a:cs typeface="Arial"/>
                <a:sym typeface="Arial"/>
              </a:defRPr>
            </a:lvl7pPr>
            <a:lvl8pPr indent="0" lvl="7" marL="0" algn="r">
              <a:spcBef>
                <a:spcPts val="0"/>
              </a:spcBef>
              <a:buNone/>
              <a:defRPr sz="1200">
                <a:solidFill>
                  <a:schemeClr val="lt1"/>
                </a:solidFill>
                <a:latin typeface="Arial"/>
                <a:ea typeface="Arial"/>
                <a:cs typeface="Arial"/>
                <a:sym typeface="Arial"/>
              </a:defRPr>
            </a:lvl8pPr>
            <a:lvl9pPr indent="0" lvl="8" marL="0" algn="r">
              <a:spcBef>
                <a:spcPts val="0"/>
              </a:spcBef>
              <a:buNone/>
              <a:defRPr sz="12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51" name="Shape 51"/>
        <p:cNvGrpSpPr/>
        <p:nvPr/>
      </p:nvGrpSpPr>
      <p:grpSpPr>
        <a:xfrm>
          <a:off x="0" y="0"/>
          <a:ext cx="0" cy="0"/>
          <a:chOff x="0" y="0"/>
          <a:chExt cx="0" cy="0"/>
        </a:xfrm>
      </p:grpSpPr>
      <p:sp>
        <p:nvSpPr>
          <p:cNvPr id="52" name="Google Shape;52;p24"/>
          <p:cNvSpPr/>
          <p:nvPr/>
        </p:nvSpPr>
        <p:spPr>
          <a:xfrm flipH="1" rot="10800000">
            <a:off x="0" y="0"/>
            <a:ext cx="12192000" cy="1540042"/>
          </a:xfrm>
          <a:prstGeom prst="rect">
            <a:avLst/>
          </a:prstGeom>
          <a:solidFill>
            <a:srgbClr val="01B4E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3" name="Google Shape;53;p24"/>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lvl1pPr lvl="0" algn="l">
              <a:lnSpc>
                <a:spcPct val="90000"/>
              </a:lnSpc>
              <a:spcBef>
                <a:spcPts val="0"/>
              </a:spcBef>
              <a:spcAft>
                <a:spcPts val="0"/>
              </a:spcAft>
              <a:buClr>
                <a:schemeClr val="lt1"/>
              </a:buClr>
              <a:buSzPts val="4400"/>
              <a:buFont typeface="Arial"/>
              <a:buNone/>
              <a:defRPr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4"/>
          <p:cNvSpPr txBox="1"/>
          <p:nvPr>
            <p:ph idx="1" type="body"/>
          </p:nvPr>
        </p:nvSpPr>
        <p:spPr>
          <a:xfrm>
            <a:off x="380999" y="2436811"/>
            <a:ext cx="11506199" cy="383698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rgbClr val="333333"/>
              </a:buClr>
              <a:buSzPts val="2400"/>
              <a:buChar char="•"/>
              <a:defRPr sz="2400">
                <a:solidFill>
                  <a:srgbClr val="333333"/>
                </a:solidFill>
              </a:defRPr>
            </a:lvl1pPr>
            <a:lvl2pPr indent="-355600" lvl="1" marL="914400" algn="l">
              <a:lnSpc>
                <a:spcPct val="90000"/>
              </a:lnSpc>
              <a:spcBef>
                <a:spcPts val="500"/>
              </a:spcBef>
              <a:spcAft>
                <a:spcPts val="0"/>
              </a:spcAft>
              <a:buClr>
                <a:srgbClr val="333333"/>
              </a:buClr>
              <a:buSzPts val="2000"/>
              <a:buChar char="•"/>
              <a:defRPr sz="2000">
                <a:solidFill>
                  <a:srgbClr val="333333"/>
                </a:solidFill>
              </a:defRPr>
            </a:lvl2pPr>
            <a:lvl3pPr indent="-342900" lvl="2" marL="1371600" algn="l">
              <a:lnSpc>
                <a:spcPct val="90000"/>
              </a:lnSpc>
              <a:spcBef>
                <a:spcPts val="500"/>
              </a:spcBef>
              <a:spcAft>
                <a:spcPts val="0"/>
              </a:spcAft>
              <a:buClr>
                <a:srgbClr val="333333"/>
              </a:buClr>
              <a:buSzPts val="1800"/>
              <a:buChar char="•"/>
              <a:defRPr sz="1800">
                <a:solidFill>
                  <a:srgbClr val="333333"/>
                </a:solidFill>
              </a:defRPr>
            </a:lvl3pPr>
            <a:lvl4pPr indent="-330200" lvl="3" marL="1828800" algn="l">
              <a:lnSpc>
                <a:spcPct val="90000"/>
              </a:lnSpc>
              <a:spcBef>
                <a:spcPts val="500"/>
              </a:spcBef>
              <a:spcAft>
                <a:spcPts val="0"/>
              </a:spcAft>
              <a:buClr>
                <a:srgbClr val="333333"/>
              </a:buClr>
              <a:buSzPts val="1600"/>
              <a:buChar char="•"/>
              <a:defRPr sz="1600">
                <a:solidFill>
                  <a:srgbClr val="333333"/>
                </a:solidFill>
              </a:defRPr>
            </a:lvl4pPr>
            <a:lvl5pPr indent="-330200" lvl="4" marL="2286000" algn="l">
              <a:lnSpc>
                <a:spcPct val="90000"/>
              </a:lnSpc>
              <a:spcBef>
                <a:spcPts val="500"/>
              </a:spcBef>
              <a:spcAft>
                <a:spcPts val="0"/>
              </a:spcAft>
              <a:buClr>
                <a:srgbClr val="333333"/>
              </a:buClr>
              <a:buSzPts val="1600"/>
              <a:buChar char="•"/>
              <a:defRPr sz="1600">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4"/>
          <p:cNvSpPr txBox="1"/>
          <p:nvPr>
            <p:ph idx="2" type="subTitle"/>
          </p:nvPr>
        </p:nvSpPr>
        <p:spPr>
          <a:xfrm>
            <a:off x="380999" y="1796132"/>
            <a:ext cx="11506199" cy="61527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rgbClr val="333333"/>
              </a:buClr>
              <a:buSzPts val="2400"/>
              <a:buNone/>
              <a:defRPr b="1" sz="2400" cap="none">
                <a:solidFill>
                  <a:srgbClr val="333333"/>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6" name="Google Shape;56;p24"/>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1"/>
                </a:solidFill>
                <a:latin typeface="Arial"/>
                <a:ea typeface="Arial"/>
                <a:cs typeface="Arial"/>
                <a:sym typeface="Arial"/>
              </a:defRPr>
            </a:lvl1pPr>
            <a:lvl2pPr indent="0" lvl="1" marL="0" algn="r">
              <a:spcBef>
                <a:spcPts val="0"/>
              </a:spcBef>
              <a:buNone/>
              <a:defRPr sz="1200">
                <a:solidFill>
                  <a:schemeClr val="dk1"/>
                </a:solidFill>
                <a:latin typeface="Arial"/>
                <a:ea typeface="Arial"/>
                <a:cs typeface="Arial"/>
                <a:sym typeface="Arial"/>
              </a:defRPr>
            </a:lvl2pPr>
            <a:lvl3pPr indent="0" lvl="2" marL="0" algn="r">
              <a:spcBef>
                <a:spcPts val="0"/>
              </a:spcBef>
              <a:buNone/>
              <a:defRPr sz="1200">
                <a:solidFill>
                  <a:schemeClr val="dk1"/>
                </a:solidFill>
                <a:latin typeface="Arial"/>
                <a:ea typeface="Arial"/>
                <a:cs typeface="Arial"/>
                <a:sym typeface="Arial"/>
              </a:defRPr>
            </a:lvl3pPr>
            <a:lvl4pPr indent="0" lvl="3" marL="0" algn="r">
              <a:spcBef>
                <a:spcPts val="0"/>
              </a:spcBef>
              <a:buNone/>
              <a:defRPr sz="1200">
                <a:solidFill>
                  <a:schemeClr val="dk1"/>
                </a:solidFill>
                <a:latin typeface="Arial"/>
                <a:ea typeface="Arial"/>
                <a:cs typeface="Arial"/>
                <a:sym typeface="Arial"/>
              </a:defRPr>
            </a:lvl4pPr>
            <a:lvl5pPr indent="0" lvl="4" marL="0" algn="r">
              <a:spcBef>
                <a:spcPts val="0"/>
              </a:spcBef>
              <a:buNone/>
              <a:defRPr sz="1200">
                <a:solidFill>
                  <a:schemeClr val="dk1"/>
                </a:solidFill>
                <a:latin typeface="Arial"/>
                <a:ea typeface="Arial"/>
                <a:cs typeface="Arial"/>
                <a:sym typeface="Arial"/>
              </a:defRPr>
            </a:lvl5pPr>
            <a:lvl6pPr indent="0" lvl="5" marL="0" algn="r">
              <a:spcBef>
                <a:spcPts val="0"/>
              </a:spcBef>
              <a:buNone/>
              <a:defRPr sz="1200">
                <a:solidFill>
                  <a:schemeClr val="dk1"/>
                </a:solidFill>
                <a:latin typeface="Arial"/>
                <a:ea typeface="Arial"/>
                <a:cs typeface="Arial"/>
                <a:sym typeface="Arial"/>
              </a:defRPr>
            </a:lvl6pPr>
            <a:lvl7pPr indent="0" lvl="6" marL="0" algn="r">
              <a:spcBef>
                <a:spcPts val="0"/>
              </a:spcBef>
              <a:buNone/>
              <a:defRPr sz="1200">
                <a:solidFill>
                  <a:schemeClr val="dk1"/>
                </a:solidFill>
                <a:latin typeface="Arial"/>
                <a:ea typeface="Arial"/>
                <a:cs typeface="Arial"/>
                <a:sym typeface="Arial"/>
              </a:defRPr>
            </a:lvl7pPr>
            <a:lvl8pPr indent="0" lvl="7" marL="0" algn="r">
              <a:spcBef>
                <a:spcPts val="0"/>
              </a:spcBef>
              <a:buNone/>
              <a:defRPr sz="1200">
                <a:solidFill>
                  <a:schemeClr val="dk1"/>
                </a:solidFill>
                <a:latin typeface="Arial"/>
                <a:ea typeface="Arial"/>
                <a:cs typeface="Arial"/>
                <a:sym typeface="Arial"/>
              </a:defRPr>
            </a:lvl8pPr>
            <a:lvl9pPr indent="0" lvl="8" marL="0" algn="r">
              <a:spcBef>
                <a:spcPts val="0"/>
              </a:spcBef>
              <a:buNone/>
              <a:defRPr sz="12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and Content">
  <p:cSld name="16_Title and Content">
    <p:spTree>
      <p:nvGrpSpPr>
        <p:cNvPr id="57" name="Shape 57"/>
        <p:cNvGrpSpPr/>
        <p:nvPr/>
      </p:nvGrpSpPr>
      <p:grpSpPr>
        <a:xfrm>
          <a:off x="0" y="0"/>
          <a:ext cx="0" cy="0"/>
          <a:chOff x="0" y="0"/>
          <a:chExt cx="0" cy="0"/>
        </a:xfrm>
      </p:grpSpPr>
      <p:sp>
        <p:nvSpPr>
          <p:cNvPr id="58" name="Google Shape;58;p25"/>
          <p:cNvSpPr txBox="1"/>
          <p:nvPr>
            <p:ph idx="1" type="subTitle"/>
          </p:nvPr>
        </p:nvSpPr>
        <p:spPr>
          <a:xfrm>
            <a:off x="342900" y="4120063"/>
            <a:ext cx="11506200" cy="465667"/>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rgbClr val="005DAA"/>
              </a:buClr>
              <a:buSzPts val="3200"/>
              <a:buNone/>
              <a:defRPr b="1" sz="3200">
                <a:solidFill>
                  <a:srgbClr val="005DAA"/>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9" name="Google Shape;59;p25"/>
          <p:cNvSpPr txBox="1"/>
          <p:nvPr>
            <p:ph type="title"/>
          </p:nvPr>
        </p:nvSpPr>
        <p:spPr>
          <a:xfrm>
            <a:off x="342900" y="3298132"/>
            <a:ext cx="11506200" cy="821931"/>
          </a:xfrm>
          <a:prstGeom prst="rect">
            <a:avLst/>
          </a:prstGeom>
          <a:noFill/>
          <a:ln>
            <a:noFill/>
          </a:ln>
        </p:spPr>
        <p:txBody>
          <a:bodyPr anchorCtr="0" anchor="b" bIns="91425" lIns="91425" spcFirstLastPara="1" rIns="91425" wrap="square" tIns="0">
            <a:normAutofit/>
          </a:bodyPr>
          <a:lstStyle>
            <a:lvl1pPr lvl="0" algn="ctr">
              <a:lnSpc>
                <a:spcPct val="90000"/>
              </a:lnSpc>
              <a:spcBef>
                <a:spcPts val="0"/>
              </a:spcBef>
              <a:spcAft>
                <a:spcPts val="0"/>
              </a:spcAft>
              <a:buClr>
                <a:srgbClr val="005DAA"/>
              </a:buClr>
              <a:buSzPts val="4800"/>
              <a:buFont typeface="Arial"/>
              <a:buNone/>
              <a:defRPr b="1" sz="4800" cap="none">
                <a:solidFill>
                  <a:srgbClr val="005DAA"/>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0" name="Google Shape;60;p25"/>
          <p:cNvPicPr preferRelativeResize="0"/>
          <p:nvPr/>
        </p:nvPicPr>
        <p:blipFill rotWithShape="1">
          <a:blip r:embed="rId2">
            <a:alphaModFix/>
          </a:blip>
          <a:srcRect b="0" l="0" r="0" t="0"/>
          <a:stretch/>
        </p:blipFill>
        <p:spPr>
          <a:xfrm>
            <a:off x="10019503" y="5818393"/>
            <a:ext cx="1883773" cy="716364"/>
          </a:xfrm>
          <a:prstGeom prst="rect">
            <a:avLst/>
          </a:prstGeom>
          <a:noFill/>
          <a:ln>
            <a:noFill/>
          </a:ln>
        </p:spPr>
      </p:pic>
      <p:pic>
        <p:nvPicPr>
          <p:cNvPr id="61" name="Google Shape;61;p25"/>
          <p:cNvPicPr preferRelativeResize="0"/>
          <p:nvPr/>
        </p:nvPicPr>
        <p:blipFill rotWithShape="1">
          <a:blip r:embed="rId3">
            <a:alphaModFix/>
          </a:blip>
          <a:srcRect b="0" l="0" r="0" t="0"/>
          <a:stretch/>
        </p:blipFill>
        <p:spPr>
          <a:xfrm>
            <a:off x="485503" y="323243"/>
            <a:ext cx="2609627" cy="26199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Title and Content">
  <p:cSld name="15_Title and Content">
    <p:spTree>
      <p:nvGrpSpPr>
        <p:cNvPr id="62" name="Shape 62"/>
        <p:cNvGrpSpPr/>
        <p:nvPr/>
      </p:nvGrpSpPr>
      <p:grpSpPr>
        <a:xfrm>
          <a:off x="0" y="0"/>
          <a:ext cx="0" cy="0"/>
          <a:chOff x="0" y="0"/>
          <a:chExt cx="0" cy="0"/>
        </a:xfrm>
      </p:grpSpPr>
      <p:sp>
        <p:nvSpPr>
          <p:cNvPr id="63" name="Google Shape;63;p26"/>
          <p:cNvSpPr txBox="1"/>
          <p:nvPr>
            <p:ph idx="1" type="body"/>
          </p:nvPr>
        </p:nvSpPr>
        <p:spPr>
          <a:xfrm>
            <a:off x="4485503" y="0"/>
            <a:ext cx="6957559" cy="6857999"/>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48595D"/>
              </a:buClr>
              <a:buSzPts val="2000"/>
              <a:buNone/>
              <a:defRPr sz="2000">
                <a:solidFill>
                  <a:srgbClr val="48595D"/>
                </a:solidFill>
              </a:defRPr>
            </a:lvl1pPr>
            <a:lvl2pPr indent="-355600" lvl="1" marL="914400" algn="l">
              <a:lnSpc>
                <a:spcPct val="90000"/>
              </a:lnSpc>
              <a:spcBef>
                <a:spcPts val="500"/>
              </a:spcBef>
              <a:spcAft>
                <a:spcPts val="0"/>
              </a:spcAft>
              <a:buClr>
                <a:srgbClr val="48595D"/>
              </a:buClr>
              <a:buSzPts val="2000"/>
              <a:buChar char="•"/>
              <a:defRPr sz="2000">
                <a:solidFill>
                  <a:srgbClr val="48595D"/>
                </a:solidFill>
              </a:defRPr>
            </a:lvl2pPr>
            <a:lvl3pPr indent="-342900" lvl="2" marL="1371600" algn="l">
              <a:lnSpc>
                <a:spcPct val="90000"/>
              </a:lnSpc>
              <a:spcBef>
                <a:spcPts val="500"/>
              </a:spcBef>
              <a:spcAft>
                <a:spcPts val="0"/>
              </a:spcAft>
              <a:buClr>
                <a:srgbClr val="48595D"/>
              </a:buClr>
              <a:buSzPts val="1800"/>
              <a:buChar char="•"/>
              <a:defRPr sz="1800">
                <a:solidFill>
                  <a:srgbClr val="48595D"/>
                </a:solidFill>
              </a:defRPr>
            </a:lvl3pPr>
            <a:lvl4pPr indent="-330200" lvl="3" marL="1828800" algn="l">
              <a:lnSpc>
                <a:spcPct val="90000"/>
              </a:lnSpc>
              <a:spcBef>
                <a:spcPts val="500"/>
              </a:spcBef>
              <a:spcAft>
                <a:spcPts val="0"/>
              </a:spcAft>
              <a:buClr>
                <a:srgbClr val="48595D"/>
              </a:buClr>
              <a:buSzPts val="1600"/>
              <a:buChar char="•"/>
              <a:defRPr sz="1600">
                <a:solidFill>
                  <a:srgbClr val="48595D"/>
                </a:solidFill>
              </a:defRPr>
            </a:lvl4pPr>
            <a:lvl5pPr indent="-330200" lvl="4" marL="2286000" algn="l">
              <a:lnSpc>
                <a:spcPct val="90000"/>
              </a:lnSpc>
              <a:spcBef>
                <a:spcPts val="500"/>
              </a:spcBef>
              <a:spcAft>
                <a:spcPts val="0"/>
              </a:spcAft>
              <a:buClr>
                <a:srgbClr val="48595D"/>
              </a:buClr>
              <a:buSzPts val="1600"/>
              <a:buChar char="•"/>
              <a:defRPr sz="1600">
                <a:solidFill>
                  <a:srgbClr val="48595D"/>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26"/>
          <p:cNvSpPr txBox="1"/>
          <p:nvPr>
            <p:ph type="title"/>
          </p:nvPr>
        </p:nvSpPr>
        <p:spPr>
          <a:xfrm>
            <a:off x="411455" y="0"/>
            <a:ext cx="3903562" cy="6858000"/>
          </a:xfrm>
          <a:prstGeom prst="rect">
            <a:avLst/>
          </a:prstGeom>
          <a:noFill/>
          <a:ln>
            <a:noFill/>
          </a:ln>
        </p:spPr>
        <p:txBody>
          <a:bodyPr anchorCtr="0" anchor="ctr" bIns="91425" lIns="91425" spcFirstLastPara="1" rIns="91425" wrap="square" tIns="0">
            <a:normAutofit/>
          </a:bodyPr>
          <a:lstStyle>
            <a:lvl1pPr lvl="0" algn="l">
              <a:lnSpc>
                <a:spcPct val="90000"/>
              </a:lnSpc>
              <a:spcBef>
                <a:spcPts val="0"/>
              </a:spcBef>
              <a:spcAft>
                <a:spcPts val="0"/>
              </a:spcAft>
              <a:buClr>
                <a:srgbClr val="D91B5C"/>
              </a:buClr>
              <a:buSzPts val="3600"/>
              <a:buFont typeface="Arial"/>
              <a:buNone/>
              <a:defRPr b="1" sz="3600">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Title and Content">
  <p:cSld name="17_Title and Content">
    <p:spTree>
      <p:nvGrpSpPr>
        <p:cNvPr id="65" name="Shape 65"/>
        <p:cNvGrpSpPr/>
        <p:nvPr/>
      </p:nvGrpSpPr>
      <p:grpSpPr>
        <a:xfrm>
          <a:off x="0" y="0"/>
          <a:ext cx="0" cy="0"/>
          <a:chOff x="0" y="0"/>
          <a:chExt cx="0" cy="0"/>
        </a:xfrm>
      </p:grpSpPr>
      <p:sp>
        <p:nvSpPr>
          <p:cNvPr id="66" name="Google Shape;66;p27"/>
          <p:cNvSpPr txBox="1"/>
          <p:nvPr>
            <p:ph idx="1" type="body"/>
          </p:nvPr>
        </p:nvSpPr>
        <p:spPr>
          <a:xfrm>
            <a:off x="3136392" y="679622"/>
            <a:ext cx="4517136" cy="4955059"/>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48595D"/>
              </a:buClr>
              <a:buSzPts val="1200"/>
              <a:buNone/>
              <a:defRPr sz="1200">
                <a:solidFill>
                  <a:srgbClr val="48595D"/>
                </a:solidFill>
              </a:defRPr>
            </a:lvl1pPr>
            <a:lvl2pPr indent="-304800" lvl="1" marL="914400" algn="l">
              <a:lnSpc>
                <a:spcPct val="90000"/>
              </a:lnSpc>
              <a:spcBef>
                <a:spcPts val="500"/>
              </a:spcBef>
              <a:spcAft>
                <a:spcPts val="0"/>
              </a:spcAft>
              <a:buClr>
                <a:srgbClr val="48595D"/>
              </a:buClr>
              <a:buSzPts val="1200"/>
              <a:buChar char="•"/>
              <a:defRPr sz="1200">
                <a:solidFill>
                  <a:srgbClr val="48595D"/>
                </a:solidFill>
              </a:defRPr>
            </a:lvl2pPr>
            <a:lvl3pPr indent="-304800" lvl="2" marL="1371600" algn="l">
              <a:lnSpc>
                <a:spcPct val="90000"/>
              </a:lnSpc>
              <a:spcBef>
                <a:spcPts val="500"/>
              </a:spcBef>
              <a:spcAft>
                <a:spcPts val="0"/>
              </a:spcAft>
              <a:buClr>
                <a:srgbClr val="48595D"/>
              </a:buClr>
              <a:buSzPts val="1200"/>
              <a:buChar char="•"/>
              <a:defRPr sz="1200">
                <a:solidFill>
                  <a:srgbClr val="48595D"/>
                </a:solidFill>
              </a:defRPr>
            </a:lvl3pPr>
            <a:lvl4pPr indent="-304800" lvl="3" marL="1828800" algn="l">
              <a:lnSpc>
                <a:spcPct val="90000"/>
              </a:lnSpc>
              <a:spcBef>
                <a:spcPts val="500"/>
              </a:spcBef>
              <a:spcAft>
                <a:spcPts val="0"/>
              </a:spcAft>
              <a:buClr>
                <a:srgbClr val="48595D"/>
              </a:buClr>
              <a:buSzPts val="1200"/>
              <a:buChar char="•"/>
              <a:defRPr sz="1200">
                <a:solidFill>
                  <a:srgbClr val="48595D"/>
                </a:solidFill>
              </a:defRPr>
            </a:lvl4pPr>
            <a:lvl5pPr indent="-304800" lvl="4" marL="2286000" algn="l">
              <a:lnSpc>
                <a:spcPct val="90000"/>
              </a:lnSpc>
              <a:spcBef>
                <a:spcPts val="500"/>
              </a:spcBef>
              <a:spcAft>
                <a:spcPts val="0"/>
              </a:spcAft>
              <a:buClr>
                <a:srgbClr val="48595D"/>
              </a:buClr>
              <a:buSzPts val="1200"/>
              <a:buChar char="•"/>
              <a:defRPr sz="1200">
                <a:solidFill>
                  <a:srgbClr val="48595D"/>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27"/>
          <p:cNvSpPr txBox="1"/>
          <p:nvPr>
            <p:ph type="title"/>
          </p:nvPr>
        </p:nvSpPr>
        <p:spPr>
          <a:xfrm>
            <a:off x="466344" y="0"/>
            <a:ext cx="2377440" cy="6858000"/>
          </a:xfrm>
          <a:prstGeom prst="rect">
            <a:avLst/>
          </a:prstGeom>
          <a:noFill/>
          <a:ln>
            <a:noFill/>
          </a:ln>
        </p:spPr>
        <p:txBody>
          <a:bodyPr anchorCtr="0" anchor="ctr" bIns="91425" lIns="91425" spcFirstLastPara="1" rIns="91425" wrap="square" tIns="0">
            <a:normAutofit/>
          </a:bodyPr>
          <a:lstStyle>
            <a:lvl1pPr lvl="0" algn="l">
              <a:lnSpc>
                <a:spcPct val="90000"/>
              </a:lnSpc>
              <a:spcBef>
                <a:spcPts val="0"/>
              </a:spcBef>
              <a:spcAft>
                <a:spcPts val="0"/>
              </a:spcAft>
              <a:buClr>
                <a:srgbClr val="D91B5C"/>
              </a:buClr>
              <a:buSzPts val="3600"/>
              <a:buFont typeface="Arial"/>
              <a:buNone/>
              <a:defRPr b="1" sz="3600">
                <a:solidFill>
                  <a:srgbClr val="D91B5C"/>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7"/>
          <p:cNvSpPr/>
          <p:nvPr>
            <p:ph idx="2" type="pic"/>
          </p:nvPr>
        </p:nvSpPr>
        <p:spPr>
          <a:xfrm>
            <a:off x="7794889" y="1"/>
            <a:ext cx="4141737" cy="6857999"/>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1"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rial"/>
                <a:ea typeface="Arial"/>
                <a:cs typeface="Arial"/>
                <a:sym typeface="Arial"/>
              </a:defRPr>
            </a:lvl1pPr>
            <a:lvl2pPr indent="0" lvl="1" marL="0" marR="0" rtl="0" algn="r">
              <a:spcBef>
                <a:spcPts val="0"/>
              </a:spcBef>
              <a:buNone/>
              <a:defRPr b="0" i="0" sz="1200" u="none" cap="none" strike="noStrike">
                <a:solidFill>
                  <a:srgbClr val="888888"/>
                </a:solidFill>
                <a:latin typeface="Arial"/>
                <a:ea typeface="Arial"/>
                <a:cs typeface="Arial"/>
                <a:sym typeface="Arial"/>
              </a:defRPr>
            </a:lvl2pPr>
            <a:lvl3pPr indent="0" lvl="2" marL="0" marR="0" rtl="0" algn="r">
              <a:spcBef>
                <a:spcPts val="0"/>
              </a:spcBef>
              <a:buNone/>
              <a:defRPr b="0" i="0" sz="1200" u="none" cap="none" strike="noStrike">
                <a:solidFill>
                  <a:srgbClr val="888888"/>
                </a:solidFill>
                <a:latin typeface="Arial"/>
                <a:ea typeface="Arial"/>
                <a:cs typeface="Arial"/>
                <a:sym typeface="Arial"/>
              </a:defRPr>
            </a:lvl3pPr>
            <a:lvl4pPr indent="0" lvl="3" marL="0" marR="0" rtl="0" algn="r">
              <a:spcBef>
                <a:spcPts val="0"/>
              </a:spcBef>
              <a:buNone/>
              <a:defRPr b="0" i="0" sz="1200" u="none" cap="none" strike="noStrike">
                <a:solidFill>
                  <a:srgbClr val="888888"/>
                </a:solidFill>
                <a:latin typeface="Arial"/>
                <a:ea typeface="Arial"/>
                <a:cs typeface="Arial"/>
                <a:sym typeface="Arial"/>
              </a:defRPr>
            </a:lvl4pPr>
            <a:lvl5pPr indent="0" lvl="4" marL="0" marR="0" rtl="0" algn="r">
              <a:spcBef>
                <a:spcPts val="0"/>
              </a:spcBef>
              <a:buNone/>
              <a:defRPr b="0" i="0" sz="1200" u="none" cap="none" strike="noStrike">
                <a:solidFill>
                  <a:srgbClr val="888888"/>
                </a:solidFill>
                <a:latin typeface="Arial"/>
                <a:ea typeface="Arial"/>
                <a:cs typeface="Arial"/>
                <a:sym typeface="Arial"/>
              </a:defRPr>
            </a:lvl5pPr>
            <a:lvl6pPr indent="0" lvl="5" marL="0" marR="0" rtl="0" algn="r">
              <a:spcBef>
                <a:spcPts val="0"/>
              </a:spcBef>
              <a:buNone/>
              <a:defRPr b="0" i="0" sz="1200" u="none" cap="none" strike="noStrike">
                <a:solidFill>
                  <a:srgbClr val="888888"/>
                </a:solidFill>
                <a:latin typeface="Arial"/>
                <a:ea typeface="Arial"/>
                <a:cs typeface="Arial"/>
                <a:sym typeface="Arial"/>
              </a:defRPr>
            </a:lvl6pPr>
            <a:lvl7pPr indent="0" lvl="6" marL="0" marR="0" rtl="0" algn="r">
              <a:spcBef>
                <a:spcPts val="0"/>
              </a:spcBef>
              <a:buNone/>
              <a:defRPr b="0" i="0" sz="1200" u="none" cap="none" strike="noStrike">
                <a:solidFill>
                  <a:srgbClr val="888888"/>
                </a:solidFill>
                <a:latin typeface="Arial"/>
                <a:ea typeface="Arial"/>
                <a:cs typeface="Arial"/>
                <a:sym typeface="Arial"/>
              </a:defRPr>
            </a:lvl7pPr>
            <a:lvl8pPr indent="0" lvl="7" marL="0" marR="0" rtl="0" algn="r">
              <a:spcBef>
                <a:spcPts val="0"/>
              </a:spcBef>
              <a:buNone/>
              <a:defRPr b="0" i="0" sz="1200" u="none" cap="none" strike="noStrike">
                <a:solidFill>
                  <a:srgbClr val="888888"/>
                </a:solidFill>
                <a:latin typeface="Arial"/>
                <a:ea typeface="Arial"/>
                <a:cs typeface="Arial"/>
                <a:sym typeface="Arial"/>
              </a:defRPr>
            </a:lvl8pPr>
            <a:lvl9pPr indent="0" lvl="8" marL="0" marR="0" rtl="0" algn="r">
              <a:spcBef>
                <a:spcPts val="0"/>
              </a:spcBef>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grpSp>
        <p:nvGrpSpPr>
          <p:cNvPr id="15" name="Google Shape;15;p18"/>
          <p:cNvGrpSpPr/>
          <p:nvPr/>
        </p:nvGrpSpPr>
        <p:grpSpPr>
          <a:xfrm>
            <a:off x="6366050" y="6984916"/>
            <a:ext cx="4987750" cy="451900"/>
            <a:chOff x="91018" y="6984916"/>
            <a:chExt cx="4987750" cy="451900"/>
          </a:xfrm>
        </p:grpSpPr>
        <p:grpSp>
          <p:nvGrpSpPr>
            <p:cNvPr id="16" name="Google Shape;16;p18"/>
            <p:cNvGrpSpPr/>
            <p:nvPr/>
          </p:nvGrpSpPr>
          <p:grpSpPr>
            <a:xfrm>
              <a:off x="1383401" y="6984916"/>
              <a:ext cx="3695367" cy="430863"/>
              <a:chOff x="1316510" y="6885708"/>
              <a:chExt cx="3695367" cy="430863"/>
            </a:xfrm>
          </p:grpSpPr>
          <p:sp>
            <p:nvSpPr>
              <p:cNvPr id="17" name="Google Shape;17;p18"/>
              <p:cNvSpPr/>
              <p:nvPr/>
            </p:nvSpPr>
            <p:spPr>
              <a:xfrm>
                <a:off x="1316510" y="6885708"/>
                <a:ext cx="893202" cy="202251"/>
              </a:xfrm>
              <a:prstGeom prst="rect">
                <a:avLst/>
              </a:prstGeom>
              <a:solidFill>
                <a:srgbClr val="17458F"/>
              </a:solidFill>
              <a:ln>
                <a:noFill/>
              </a:ln>
            </p:spPr>
            <p:txBody>
              <a:bodyPr anchorCtr="0" anchor="t"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Royal Blue</a:t>
                </a:r>
                <a:br>
                  <a:rPr b="0" i="0" lang="en-US" sz="7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R23,G69,B143</a:t>
                </a:r>
                <a:endParaRPr b="0" i="0" sz="700" u="none" cap="none" strike="noStrike">
                  <a:solidFill>
                    <a:schemeClr val="lt1"/>
                  </a:solidFill>
                  <a:latin typeface="Arial"/>
                  <a:ea typeface="Arial"/>
                  <a:cs typeface="Arial"/>
                  <a:sym typeface="Arial"/>
                </a:endParaRPr>
              </a:p>
            </p:txBody>
          </p:sp>
          <p:sp>
            <p:nvSpPr>
              <p:cNvPr id="18" name="Google Shape;18;p18"/>
              <p:cNvSpPr/>
              <p:nvPr/>
            </p:nvSpPr>
            <p:spPr>
              <a:xfrm>
                <a:off x="2250565" y="6885708"/>
                <a:ext cx="893202" cy="202251"/>
              </a:xfrm>
              <a:prstGeom prst="rect">
                <a:avLst/>
              </a:prstGeom>
              <a:solidFill>
                <a:srgbClr val="005DAA"/>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Azure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R0,G93,B170</a:t>
                </a:r>
                <a:endParaRPr/>
              </a:p>
            </p:txBody>
          </p:sp>
          <p:sp>
            <p:nvSpPr>
              <p:cNvPr id="19" name="Google Shape;19;p18"/>
              <p:cNvSpPr/>
              <p:nvPr/>
            </p:nvSpPr>
            <p:spPr>
              <a:xfrm>
                <a:off x="3184620" y="6885708"/>
                <a:ext cx="893202" cy="202251"/>
              </a:xfrm>
              <a:prstGeom prst="rect">
                <a:avLst/>
              </a:prstGeom>
              <a:solidFill>
                <a:srgbClr val="01B4E7"/>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dk1"/>
                    </a:solidFill>
                    <a:latin typeface="Arial"/>
                    <a:ea typeface="Arial"/>
                    <a:cs typeface="Arial"/>
                    <a:sym typeface="Arial"/>
                  </a:rPr>
                  <a:t>Sky Blue </a:t>
                </a:r>
                <a:br>
                  <a:rPr b="0" i="0" lang="en-US" sz="600" u="none" cap="none" strike="noStrike">
                    <a:solidFill>
                      <a:schemeClr val="dk1"/>
                    </a:solidFill>
                    <a:latin typeface="Arial"/>
                    <a:ea typeface="Arial"/>
                    <a:cs typeface="Arial"/>
                    <a:sym typeface="Arial"/>
                  </a:rPr>
                </a:br>
                <a:r>
                  <a:rPr b="0" i="0" lang="en-US" sz="600" u="none" cap="none" strike="noStrike">
                    <a:solidFill>
                      <a:schemeClr val="dk1"/>
                    </a:solidFill>
                    <a:latin typeface="Arial"/>
                    <a:ea typeface="Arial"/>
                    <a:cs typeface="Arial"/>
                    <a:sym typeface="Arial"/>
                  </a:rPr>
                  <a:t>R1,G180,B231</a:t>
                </a:r>
                <a:endParaRPr/>
              </a:p>
            </p:txBody>
          </p:sp>
          <p:sp>
            <p:nvSpPr>
              <p:cNvPr id="20" name="Google Shape;20;p18"/>
              <p:cNvSpPr/>
              <p:nvPr/>
            </p:nvSpPr>
            <p:spPr>
              <a:xfrm>
                <a:off x="3184620" y="7114320"/>
                <a:ext cx="893202" cy="202251"/>
              </a:xfrm>
              <a:prstGeom prst="rect">
                <a:avLst/>
              </a:prstGeom>
              <a:solidFill>
                <a:srgbClr val="872175"/>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Violet</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R135,G33,B117</a:t>
                </a:r>
                <a:endParaRPr/>
              </a:p>
            </p:txBody>
          </p:sp>
          <p:sp>
            <p:nvSpPr>
              <p:cNvPr id="21" name="Google Shape;21;p18"/>
              <p:cNvSpPr/>
              <p:nvPr/>
            </p:nvSpPr>
            <p:spPr>
              <a:xfrm>
                <a:off x="4118675" y="7114320"/>
                <a:ext cx="893202" cy="202251"/>
              </a:xfrm>
              <a:prstGeom prst="rect">
                <a:avLst/>
              </a:prstGeom>
              <a:solidFill>
                <a:srgbClr val="FF7600"/>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Orange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R255,G118,B0</a:t>
                </a:r>
                <a:endParaRPr/>
              </a:p>
            </p:txBody>
          </p:sp>
          <p:sp>
            <p:nvSpPr>
              <p:cNvPr id="22" name="Google Shape;22;p18"/>
              <p:cNvSpPr/>
              <p:nvPr/>
            </p:nvSpPr>
            <p:spPr>
              <a:xfrm>
                <a:off x="4118675" y="6885708"/>
                <a:ext cx="893202" cy="202251"/>
              </a:xfrm>
              <a:prstGeom prst="rect">
                <a:avLst/>
              </a:prstGeom>
              <a:solidFill>
                <a:srgbClr val="F7A81B"/>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dk1"/>
                    </a:solidFill>
                    <a:latin typeface="Arial"/>
                    <a:ea typeface="Arial"/>
                    <a:cs typeface="Arial"/>
                    <a:sym typeface="Arial"/>
                  </a:rPr>
                  <a:t>Gold</a:t>
                </a:r>
                <a:br>
                  <a:rPr b="0" i="0" lang="en-US" sz="600" u="none" cap="none" strike="noStrike">
                    <a:solidFill>
                      <a:schemeClr val="dk1"/>
                    </a:solidFill>
                    <a:latin typeface="Arial"/>
                    <a:ea typeface="Arial"/>
                    <a:cs typeface="Arial"/>
                    <a:sym typeface="Arial"/>
                  </a:rPr>
                </a:br>
                <a:r>
                  <a:rPr b="0" i="0" lang="en-US" sz="600" u="none" cap="none" strike="noStrike">
                    <a:solidFill>
                      <a:schemeClr val="dk1"/>
                    </a:solidFill>
                    <a:latin typeface="Arial"/>
                    <a:ea typeface="Arial"/>
                    <a:cs typeface="Arial"/>
                    <a:sym typeface="Arial"/>
                  </a:rPr>
                  <a:t>R247,G168,B27</a:t>
                </a:r>
                <a:endParaRPr/>
              </a:p>
            </p:txBody>
          </p:sp>
          <p:sp>
            <p:nvSpPr>
              <p:cNvPr id="23" name="Google Shape;23;p18"/>
              <p:cNvSpPr/>
              <p:nvPr/>
            </p:nvSpPr>
            <p:spPr>
              <a:xfrm>
                <a:off x="1316510" y="7114320"/>
                <a:ext cx="893202" cy="202251"/>
              </a:xfrm>
              <a:prstGeom prst="rect">
                <a:avLst/>
              </a:prstGeom>
              <a:solidFill>
                <a:srgbClr val="D91B5C"/>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Cranberry</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R217,G27, B92</a:t>
                </a:r>
                <a:endParaRPr/>
              </a:p>
            </p:txBody>
          </p:sp>
          <p:sp>
            <p:nvSpPr>
              <p:cNvPr id="24" name="Google Shape;24;p18"/>
              <p:cNvSpPr/>
              <p:nvPr/>
            </p:nvSpPr>
            <p:spPr>
              <a:xfrm>
                <a:off x="2250565" y="7114320"/>
                <a:ext cx="893202" cy="202251"/>
              </a:xfrm>
              <a:prstGeom prst="rect">
                <a:avLst/>
              </a:prstGeom>
              <a:solidFill>
                <a:srgbClr val="009999"/>
              </a:solid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700" u="none" cap="none" strike="noStrike">
                    <a:solidFill>
                      <a:schemeClr val="lt1"/>
                    </a:solidFill>
                    <a:latin typeface="Arial"/>
                    <a:ea typeface="Arial"/>
                    <a:cs typeface="Arial"/>
                    <a:sym typeface="Arial"/>
                  </a:rPr>
                  <a:t>Turquoise</a:t>
                </a:r>
                <a:br>
                  <a:rPr b="0" i="0" lang="en-US" sz="600" u="none" cap="none" strike="noStrike">
                    <a:solidFill>
                      <a:schemeClr val="lt1"/>
                    </a:solidFill>
                    <a:latin typeface="Arial"/>
                    <a:ea typeface="Arial"/>
                    <a:cs typeface="Arial"/>
                    <a:sym typeface="Arial"/>
                  </a:rPr>
                </a:br>
                <a:r>
                  <a:rPr b="0" i="0" lang="en-US" sz="600" u="none" cap="none" strike="noStrike">
                    <a:solidFill>
                      <a:schemeClr val="lt1"/>
                    </a:solidFill>
                    <a:latin typeface="Arial"/>
                    <a:ea typeface="Arial"/>
                    <a:cs typeface="Arial"/>
                    <a:sym typeface="Arial"/>
                  </a:rPr>
                  <a:t>R0,G153,B153</a:t>
                </a:r>
                <a:endParaRPr/>
              </a:p>
            </p:txBody>
          </p:sp>
        </p:grpSp>
        <p:sp>
          <p:nvSpPr>
            <p:cNvPr id="25" name="Google Shape;25;p18"/>
            <p:cNvSpPr txBox="1"/>
            <p:nvPr/>
          </p:nvSpPr>
          <p:spPr>
            <a:xfrm>
              <a:off x="91018" y="6984916"/>
              <a:ext cx="1258357" cy="215444"/>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800" u="none" cap="none" strike="noStrike">
                  <a:solidFill>
                    <a:schemeClr val="dk1"/>
                  </a:solidFill>
                  <a:latin typeface="Arial"/>
                  <a:ea typeface="Arial"/>
                  <a:cs typeface="Arial"/>
                  <a:sym typeface="Arial"/>
                </a:rPr>
                <a:t>Rotary Leadership Colors</a:t>
              </a:r>
              <a:endParaRPr/>
            </a:p>
          </p:txBody>
        </p:sp>
        <p:sp>
          <p:nvSpPr>
            <p:cNvPr id="26" name="Google Shape;26;p18"/>
            <p:cNvSpPr txBox="1"/>
            <p:nvPr/>
          </p:nvSpPr>
          <p:spPr>
            <a:xfrm>
              <a:off x="462185" y="7221372"/>
              <a:ext cx="881652" cy="215444"/>
            </a:xfrm>
            <a:prstGeom prst="rect">
              <a:avLst/>
            </a:prstGeom>
            <a:noFill/>
            <a:ln>
              <a:noFill/>
            </a:ln>
          </p:spPr>
          <p:txBody>
            <a:bodyPr anchorCtr="0" anchor="t" bIns="45700" lIns="0" spcFirstLastPara="1" rIns="0" wrap="square" tIns="45700">
              <a:spAutoFit/>
            </a:bodyPr>
            <a:lstStyle/>
            <a:p>
              <a:pPr indent="0" lvl="0" marL="0" marR="0" rtl="0" algn="r">
                <a:spcBef>
                  <a:spcPts val="0"/>
                </a:spcBef>
                <a:spcAft>
                  <a:spcPts val="0"/>
                </a:spcAft>
                <a:buNone/>
              </a:pPr>
              <a:r>
                <a:rPr b="1" i="0" lang="en-US" sz="800" u="none" cap="none" strike="noStrike">
                  <a:solidFill>
                    <a:srgbClr val="595959"/>
                  </a:solidFill>
                  <a:latin typeface="Arial"/>
                  <a:ea typeface="Arial"/>
                  <a:cs typeface="Arial"/>
                  <a:sym typeface="Arial"/>
                </a:rPr>
                <a:t>Secondary Colors</a:t>
              </a:r>
              <a:endParaRPr/>
            </a:p>
          </p:txBody>
        </p: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6.jpg"/><Relationship Id="rId5" Type="http://schemas.openxmlformats.org/officeDocument/2006/relationships/image" Target="../media/image21.jpg"/><Relationship Id="rId6"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vimeo.com/905778052?share=copy"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hyperlink" Target="https://my.rotary.org/en/document/rotary-code-polici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brandcenter.rotary.org/" TargetMode="External"/><Relationship Id="rId4" Type="http://schemas.openxmlformats.org/officeDocument/2006/relationships/hyperlink" Target="https://my.rotary.org/en/document/rotary-code-policies" TargetMode="External"/><Relationship Id="rId5" Type="http://schemas.openxmlformats.org/officeDocument/2006/relationships/hyperlink" Target="mailto:brand@rotary.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hyperlink" Target="mailto:laura@spear.net" TargetMode="External"/><Relationship Id="rId4" Type="http://schemas.openxmlformats.org/officeDocument/2006/relationships/hyperlink" Target="mailto:rotarianmarylou@gmail.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14.png"/><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jpg"/><Relationship Id="rId5"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g2acb2f29106_0_422"/>
          <p:cNvPicPr preferRelativeResize="0"/>
          <p:nvPr>
            <p:ph idx="2" type="pic"/>
          </p:nvPr>
        </p:nvPicPr>
        <p:blipFill rotWithShape="1">
          <a:blip r:embed="rId3">
            <a:alphaModFix amt="60000"/>
          </a:blip>
          <a:srcRect b="7806" l="0" r="0" t="7798"/>
          <a:stretch/>
        </p:blipFill>
        <p:spPr>
          <a:xfrm>
            <a:off x="0" y="0"/>
            <a:ext cx="12192000" cy="6857999"/>
          </a:xfrm>
          <a:prstGeom prst="rect">
            <a:avLst/>
          </a:prstGeom>
        </p:spPr>
      </p:pic>
      <p:sp>
        <p:nvSpPr>
          <p:cNvPr id="145" name="Google Shape;145;g2acb2f29106_0_422"/>
          <p:cNvSpPr txBox="1"/>
          <p:nvPr>
            <p:ph idx="1" type="body"/>
          </p:nvPr>
        </p:nvSpPr>
        <p:spPr>
          <a:xfrm>
            <a:off x="543208" y="6320003"/>
            <a:ext cx="12192000" cy="1581300"/>
          </a:xfrm>
          <a:prstGeom prst="rect">
            <a:avLst/>
          </a:prstGeom>
          <a:noFill/>
        </p:spPr>
        <p:txBody>
          <a:bodyPr anchorCtr="0" anchor="b" bIns="1371600" lIns="91425" spcFirstLastPara="1" rIns="91425" wrap="square" tIns="0">
            <a:noAutofit/>
          </a:bodyPr>
          <a:lstStyle/>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lang="en-US">
                <a:solidFill>
                  <a:schemeClr val="dk1"/>
                </a:solidFill>
              </a:rPr>
              <a:t>ROTARY BRANDING: </a:t>
            </a:r>
            <a:br>
              <a:rPr lang="en-US">
                <a:solidFill>
                  <a:schemeClr val="dk1"/>
                </a:solidFill>
              </a:rPr>
            </a:br>
            <a:r>
              <a:rPr lang="en-US">
                <a:solidFill>
                  <a:schemeClr val="dk1"/>
                </a:solidFill>
              </a:rPr>
              <a:t>WHAT’S IN A NAME</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t/>
            </a:r>
            <a:endParaRPr sz="2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sz="2800">
                <a:solidFill>
                  <a:schemeClr val="dk1"/>
                </a:solidFill>
                <a:latin typeface="Georgia"/>
                <a:ea typeface="Georgia"/>
                <a:cs typeface="Georgia"/>
                <a:sym typeface="Georgia"/>
              </a:rPr>
              <a:t>Mary Lou Harrison and Laura Spear, Zones 28 and 32 RPICs</a:t>
            </a:r>
            <a:endParaRPr sz="2800">
              <a:solidFill>
                <a:schemeClr val="dk1"/>
              </a:solidFill>
              <a:latin typeface="Georgia"/>
              <a:ea typeface="Georgia"/>
              <a:cs typeface="Georgia"/>
              <a:sym typeface="Georgia"/>
            </a:endParaRPr>
          </a:p>
          <a:p>
            <a:pPr indent="0" lvl="0" marL="0" rtl="0" algn="l">
              <a:spcBef>
                <a:spcPts val="0"/>
              </a:spcBef>
              <a:spcAft>
                <a:spcPts val="0"/>
              </a:spcAft>
              <a:buClr>
                <a:schemeClr val="dk1"/>
              </a:buClr>
              <a:buSzPts val="1100"/>
              <a:buFont typeface="Arial"/>
              <a:buNone/>
            </a:pPr>
            <a:r>
              <a:rPr lang="en-US" sz="2800">
                <a:solidFill>
                  <a:schemeClr val="dk1"/>
                </a:solidFill>
                <a:latin typeface="Georgia"/>
                <a:ea typeface="Georgia"/>
                <a:cs typeface="Georgia"/>
                <a:sym typeface="Georgia"/>
              </a:rPr>
              <a:t>Liz Thaim, Global Advisor for Rotary Brand</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800">
              <a:solidFill>
                <a:schemeClr val="dk1"/>
              </a:solidFill>
              <a:latin typeface="Georgia"/>
              <a:ea typeface="Georgia"/>
              <a:cs typeface="Georgia"/>
              <a:sym typeface="Georgia"/>
            </a:endParaRPr>
          </a:p>
        </p:txBody>
      </p:sp>
      <p:sp>
        <p:nvSpPr>
          <p:cNvPr id="146" name="Google Shape;146;g2acb2f29106_0_422"/>
          <p:cNvSpPr txBox="1"/>
          <p:nvPr>
            <p:ph idx="12" type="sldNum"/>
          </p:nvPr>
        </p:nvSpPr>
        <p:spPr>
          <a:xfrm>
            <a:off x="11650133" y="115570"/>
            <a:ext cx="4233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0"/>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6" name="Google Shape;226;p10"/>
          <p:cNvSpPr txBox="1"/>
          <p:nvPr>
            <p:ph idx="3" type="subTitle"/>
          </p:nvPr>
        </p:nvSpPr>
        <p:spPr>
          <a:xfrm>
            <a:off x="964326" y="2111604"/>
            <a:ext cx="4578635" cy="39541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US" sz="4800">
                <a:latin typeface="Arial Black"/>
                <a:ea typeface="Arial Black"/>
                <a:cs typeface="Arial Black"/>
                <a:sym typeface="Arial Black"/>
              </a:rPr>
              <a:t>4. </a:t>
            </a:r>
            <a:endParaRPr/>
          </a:p>
          <a:p>
            <a:pPr indent="0" lvl="0" marL="0" rtl="0" algn="l">
              <a:lnSpc>
                <a:spcPct val="90000"/>
              </a:lnSpc>
              <a:spcBef>
                <a:spcPts val="1000"/>
              </a:spcBef>
              <a:spcAft>
                <a:spcPts val="0"/>
              </a:spcAft>
              <a:buClr>
                <a:schemeClr val="lt1"/>
              </a:buClr>
              <a:buSzPts val="3200"/>
              <a:buNone/>
            </a:pPr>
            <a:r>
              <a:rPr lang="en-US" sz="3200"/>
              <a:t>Retire the previous version of the Rotary logo and all uniquely made club logos.</a:t>
            </a:r>
            <a:endParaRPr/>
          </a:p>
        </p:txBody>
      </p:sp>
      <p:pic>
        <p:nvPicPr>
          <p:cNvPr id="227" name="Google Shape;227;p10"/>
          <p:cNvPicPr preferRelativeResize="0"/>
          <p:nvPr/>
        </p:nvPicPr>
        <p:blipFill rotWithShape="1">
          <a:blip r:embed="rId3">
            <a:alphaModFix/>
          </a:blip>
          <a:srcRect b="0" l="0" r="0" t="0"/>
          <a:stretch/>
        </p:blipFill>
        <p:spPr>
          <a:xfrm>
            <a:off x="9376272" y="1133878"/>
            <a:ext cx="2573581" cy="2691048"/>
          </a:xfrm>
          <a:prstGeom prst="rect">
            <a:avLst/>
          </a:prstGeom>
          <a:noFill/>
          <a:ln>
            <a:noFill/>
          </a:ln>
        </p:spPr>
      </p:pic>
      <p:pic>
        <p:nvPicPr>
          <p:cNvPr id="228" name="Google Shape;228;p10"/>
          <p:cNvPicPr preferRelativeResize="0"/>
          <p:nvPr/>
        </p:nvPicPr>
        <p:blipFill rotWithShape="1">
          <a:blip r:embed="rId4">
            <a:alphaModFix/>
          </a:blip>
          <a:srcRect b="0" l="0" r="0" t="0"/>
          <a:stretch/>
        </p:blipFill>
        <p:spPr>
          <a:xfrm>
            <a:off x="6730115" y="329888"/>
            <a:ext cx="2273860" cy="2454495"/>
          </a:xfrm>
          <a:prstGeom prst="rect">
            <a:avLst/>
          </a:prstGeom>
          <a:noFill/>
          <a:ln>
            <a:noFill/>
          </a:ln>
        </p:spPr>
      </p:pic>
      <p:pic>
        <p:nvPicPr>
          <p:cNvPr id="229" name="Google Shape;229;p10"/>
          <p:cNvPicPr preferRelativeResize="0"/>
          <p:nvPr/>
        </p:nvPicPr>
        <p:blipFill rotWithShape="1">
          <a:blip r:embed="rId5">
            <a:alphaModFix/>
          </a:blip>
          <a:srcRect b="0" l="0" r="0" t="0"/>
          <a:stretch/>
        </p:blipFill>
        <p:spPr>
          <a:xfrm>
            <a:off x="6559619" y="2930756"/>
            <a:ext cx="3023714" cy="2285724"/>
          </a:xfrm>
          <a:prstGeom prst="rect">
            <a:avLst/>
          </a:prstGeom>
          <a:noFill/>
          <a:ln>
            <a:noFill/>
          </a:ln>
        </p:spPr>
      </p:pic>
      <p:pic>
        <p:nvPicPr>
          <p:cNvPr id="230" name="Google Shape;230;p10"/>
          <p:cNvPicPr preferRelativeResize="0"/>
          <p:nvPr/>
        </p:nvPicPr>
        <p:blipFill rotWithShape="1">
          <a:blip r:embed="rId6">
            <a:alphaModFix/>
          </a:blip>
          <a:srcRect b="0" l="0" r="0" t="0"/>
          <a:stretch/>
        </p:blipFill>
        <p:spPr>
          <a:xfrm>
            <a:off x="8152553" y="5115144"/>
            <a:ext cx="3797300" cy="1536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g1ef9d031c1d_0_0">
            <a:hlinkClick r:id="rId3"/>
          </p:cNvPr>
          <p:cNvPicPr preferRelativeResize="0"/>
          <p:nvPr/>
        </p:nvPicPr>
        <p:blipFill>
          <a:blip r:embed="rId4">
            <a:alphaModFix/>
          </a:blip>
          <a:stretch>
            <a:fillRect/>
          </a:stretch>
        </p:blipFill>
        <p:spPr>
          <a:xfrm>
            <a:off x="-136250" y="-152850"/>
            <a:ext cx="12463698" cy="7010850"/>
          </a:xfrm>
          <a:prstGeom prst="rect">
            <a:avLst/>
          </a:prstGeom>
          <a:noFill/>
          <a:ln>
            <a:noFill/>
          </a:ln>
        </p:spPr>
      </p:pic>
      <p:sp>
        <p:nvSpPr>
          <p:cNvPr id="237" name="Google Shape;237;g1ef9d031c1d_0_0"/>
          <p:cNvSpPr txBox="1"/>
          <p:nvPr/>
        </p:nvSpPr>
        <p:spPr>
          <a:xfrm>
            <a:off x="2429825" y="5654450"/>
            <a:ext cx="7130400" cy="47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lt1"/>
                </a:solidFill>
              </a:rPr>
              <a:t>Credit to Kathleen McNulty, District 5060</a:t>
            </a:r>
            <a:endParaRPr sz="28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1"/>
          <p:cNvSpPr txBox="1"/>
          <p:nvPr>
            <p:ph idx="1" type="body"/>
          </p:nvPr>
        </p:nvSpPr>
        <p:spPr>
          <a:xfrm>
            <a:off x="6324600" y="1167870"/>
            <a:ext cx="5537200" cy="4318529"/>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Arial"/>
              <a:buAutoNum type="arabicPeriod"/>
            </a:pPr>
            <a:r>
              <a:rPr lang="en-US" sz="2800"/>
              <a:t>Using the Rotary name correctly is just as important as using logos correctly​</a:t>
            </a:r>
            <a:br>
              <a:rPr lang="en-US" sz="2800"/>
            </a:br>
            <a:endParaRPr sz="2800"/>
          </a:p>
          <a:p>
            <a:pPr indent="-457200" lvl="0" marL="457200" rtl="0" algn="l">
              <a:lnSpc>
                <a:spcPct val="90000"/>
              </a:lnSpc>
              <a:spcBef>
                <a:spcPts val="1000"/>
              </a:spcBef>
              <a:spcAft>
                <a:spcPts val="0"/>
              </a:spcAft>
              <a:buClr>
                <a:schemeClr val="dk1"/>
              </a:buClr>
              <a:buSzPts val="2800"/>
              <a:buFont typeface="Arial"/>
              <a:buAutoNum type="arabicPeriod"/>
            </a:pPr>
            <a:r>
              <a:rPr lang="en-US" sz="2800"/>
              <a:t>Membership in Rotary doesn’t grant full access to the Rotary name​</a:t>
            </a:r>
            <a:br>
              <a:rPr lang="en-US" sz="2800"/>
            </a:br>
            <a:endParaRPr sz="2800"/>
          </a:p>
          <a:p>
            <a:pPr indent="-457200" lvl="0" marL="457200" rtl="0" algn="l">
              <a:lnSpc>
                <a:spcPct val="90000"/>
              </a:lnSpc>
              <a:spcBef>
                <a:spcPts val="1000"/>
              </a:spcBef>
              <a:spcAft>
                <a:spcPts val="0"/>
              </a:spcAft>
              <a:buClr>
                <a:schemeClr val="dk1"/>
              </a:buClr>
              <a:buSzPts val="2800"/>
              <a:buFont typeface="Arial"/>
              <a:buAutoNum type="arabicPeriod"/>
            </a:pPr>
            <a:r>
              <a:rPr lang="en-US" sz="2800"/>
              <a:t>Consider the risk, both legal and reputational </a:t>
            </a:r>
            <a:endParaRPr/>
          </a:p>
        </p:txBody>
      </p:sp>
      <p:sp>
        <p:nvSpPr>
          <p:cNvPr id="244" name="Google Shape;244;p11"/>
          <p:cNvSpPr txBox="1"/>
          <p:nvPr>
            <p:ph idx="2" type="body"/>
          </p:nvPr>
        </p:nvSpPr>
        <p:spPr>
          <a:xfrm>
            <a:off x="558800" y="2293938"/>
            <a:ext cx="4978400" cy="11350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None/>
            </a:pPr>
            <a:r>
              <a:rPr lang="en-US"/>
              <a:t>WHAT’S IN A NAME? </a:t>
            </a:r>
            <a:endParaRPr/>
          </a:p>
        </p:txBody>
      </p:sp>
      <p:sp>
        <p:nvSpPr>
          <p:cNvPr id="245" name="Google Shape;245;p11"/>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ROTARY NAME MIS-USE</a:t>
            </a:r>
            <a:endParaRPr/>
          </a:p>
        </p:txBody>
      </p:sp>
      <p:sp>
        <p:nvSpPr>
          <p:cNvPr id="252" name="Google Shape;252;p12"/>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3" name="Google Shape;253;p12"/>
          <p:cNvSpPr txBox="1"/>
          <p:nvPr/>
        </p:nvSpPr>
        <p:spPr>
          <a:xfrm>
            <a:off x="249750" y="1966443"/>
            <a:ext cx="11692500" cy="35709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a:p>
          <a:p>
            <a:pPr indent="-285750" lvl="0" marL="285750" marR="0" rtl="0" algn="l">
              <a:lnSpc>
                <a:spcPct val="10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Rotary Stadium, Botanic Rotary Gardens, Rotary Clock</a:t>
            </a:r>
            <a:endParaRPr sz="2800">
              <a:solidFill>
                <a:schemeClr val="dk1"/>
              </a:solidFill>
            </a:endParaRPr>
          </a:p>
          <a:p>
            <a:pPr indent="-285750" lvl="0" marL="285750" marR="0" rtl="0" algn="l">
              <a:lnSpc>
                <a:spcPct val="100000"/>
              </a:lnSpc>
              <a:spcBef>
                <a:spcPts val="0"/>
              </a:spcBef>
              <a:spcAft>
                <a:spcPts val="0"/>
              </a:spcAft>
              <a:buClr>
                <a:schemeClr val="dk1"/>
              </a:buClr>
              <a:buSzPts val="2800"/>
              <a:buFont typeface="Arial"/>
              <a:buChar char="•"/>
            </a:pPr>
            <a:r>
              <a:rPr lang="en-US" sz="2800">
                <a:solidFill>
                  <a:schemeClr val="dk1"/>
                </a:solidFill>
              </a:rPr>
              <a:t>Rotary Run, Rota-fun Days, Rotary Food Drive</a:t>
            </a:r>
            <a:endParaRPr sz="2800">
              <a:solidFill>
                <a:schemeClr val="dk1"/>
              </a:solidFill>
            </a:endParaRPr>
          </a:p>
          <a:p>
            <a:pPr indent="-285750" lvl="0" marL="285750" marR="0" rtl="0" algn="l">
              <a:lnSpc>
                <a:spcPct val="10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Rotary Charities, Interact Camp for Kids</a:t>
            </a:r>
            <a:endParaRPr/>
          </a:p>
          <a:p>
            <a:pPr indent="-285750" lvl="0" marL="285750" marR="0" rtl="0" algn="l">
              <a:lnSpc>
                <a:spcPct val="10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Rotaractors For a Better World!</a:t>
            </a:r>
            <a:endParaRPr/>
          </a:p>
          <a:p>
            <a:pPr indent="-285750" lvl="0" marL="285750" marR="0" rtl="0" algn="l">
              <a:lnSpc>
                <a:spcPct val="10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www.rotarysaveslives.com</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acb2f29106_0_7"/>
          <p:cNvSpPr txBox="1"/>
          <p:nvPr>
            <p:ph type="title"/>
          </p:nvPr>
        </p:nvSpPr>
        <p:spPr>
          <a:xfrm>
            <a:off x="381000" y="1"/>
            <a:ext cx="11506200" cy="1539900"/>
          </a:xfrm>
          <a:prstGeom prst="rect">
            <a:avLst/>
          </a:prstGeom>
        </p:spPr>
        <p:txBody>
          <a:bodyPr anchorCtr="0" anchor="b" bIns="91425" lIns="91425" spcFirstLastPara="1" rIns="91425" wrap="square" tIns="0">
            <a:normAutofit/>
          </a:bodyPr>
          <a:lstStyle/>
          <a:p>
            <a:pPr indent="0" lvl="0" marL="0" rtl="0" algn="l">
              <a:spcBef>
                <a:spcPts val="0"/>
              </a:spcBef>
              <a:spcAft>
                <a:spcPts val="0"/>
              </a:spcAft>
              <a:buNone/>
            </a:pPr>
            <a:r>
              <a:rPr lang="en-US"/>
              <a:t>ROTARY POLICIES ON NAMING</a:t>
            </a:r>
            <a:endParaRPr/>
          </a:p>
        </p:txBody>
      </p:sp>
      <p:sp>
        <p:nvSpPr>
          <p:cNvPr id="260" name="Google Shape;260;g2acb2f29106_0_7"/>
          <p:cNvSpPr txBox="1"/>
          <p:nvPr>
            <p:ph idx="12" type="sldNum"/>
          </p:nvPr>
        </p:nvSpPr>
        <p:spPr>
          <a:xfrm>
            <a:off x="11650133" y="115570"/>
            <a:ext cx="4233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61" name="Google Shape;261;g2acb2f29106_0_7"/>
          <p:cNvPicPr preferRelativeResize="0"/>
          <p:nvPr/>
        </p:nvPicPr>
        <p:blipFill>
          <a:blip r:embed="rId3">
            <a:alphaModFix/>
          </a:blip>
          <a:stretch>
            <a:fillRect/>
          </a:stretch>
        </p:blipFill>
        <p:spPr>
          <a:xfrm>
            <a:off x="152400" y="1953835"/>
            <a:ext cx="11887199" cy="3090511"/>
          </a:xfrm>
          <a:prstGeom prst="rect">
            <a:avLst/>
          </a:prstGeom>
          <a:noFill/>
          <a:ln>
            <a:noFill/>
          </a:ln>
        </p:spPr>
      </p:pic>
      <p:sp>
        <p:nvSpPr>
          <p:cNvPr id="262" name="Google Shape;262;g2acb2f29106_0_7"/>
          <p:cNvSpPr txBox="1"/>
          <p:nvPr/>
        </p:nvSpPr>
        <p:spPr>
          <a:xfrm>
            <a:off x="287850" y="1190685"/>
            <a:ext cx="11692500" cy="5264100"/>
          </a:xfrm>
          <a:prstGeom prst="rect">
            <a:avLst/>
          </a:prstGeom>
          <a:no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rPr lang="en-US" sz="2800" u="sng">
                <a:solidFill>
                  <a:schemeClr val="hlink"/>
                </a:solidFill>
                <a:hlinkClick r:id="rId4"/>
              </a:rPr>
              <a:t>Rotary’s Code of Policies</a:t>
            </a:r>
            <a:r>
              <a:rPr lang="en-US" sz="2800">
                <a:solidFill>
                  <a:srgbClr val="333333"/>
                </a:solidFill>
              </a:rPr>
              <a:t>​</a:t>
            </a:r>
            <a:endParaRPr sz="2800">
              <a:solidFill>
                <a:srgbClr val="333333"/>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t/>
            </a:r>
            <a:endParaRPr sz="2800">
              <a:solidFill>
                <a:schemeClr val="dk1"/>
              </a:solidFill>
            </a:endParaRPr>
          </a:p>
          <a:p>
            <a:pPr indent="0" lvl="0" marL="457200" marR="0" rtl="0" algn="l">
              <a:lnSpc>
                <a:spcPct val="100000"/>
              </a:lnSpc>
              <a:spcBef>
                <a:spcPts val="0"/>
              </a:spcBef>
              <a:spcAft>
                <a:spcPts val="0"/>
              </a:spcAft>
              <a:buNone/>
            </a:pPr>
            <a:r>
              <a:rPr lang="en-US" sz="2800">
                <a:solidFill>
                  <a:schemeClr val="dk1"/>
                </a:solidFill>
              </a:rPr>
              <a:t>34.040.2. Use of Rotary Marks in Connection with Buildings and Other Permanent Structures</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g2acb2f29106_0_0"/>
          <p:cNvSpPr txBox="1"/>
          <p:nvPr>
            <p:ph type="title"/>
          </p:nvPr>
        </p:nvSpPr>
        <p:spPr>
          <a:xfrm>
            <a:off x="381000" y="1"/>
            <a:ext cx="11506200" cy="1539900"/>
          </a:xfrm>
          <a:prstGeom prst="rect">
            <a:avLst/>
          </a:prstGeom>
        </p:spPr>
        <p:txBody>
          <a:bodyPr anchorCtr="0" anchor="b" bIns="91425" lIns="91425" spcFirstLastPara="1" rIns="91425" wrap="square" tIns="0">
            <a:normAutofit/>
          </a:bodyPr>
          <a:lstStyle/>
          <a:p>
            <a:pPr indent="0" lvl="0" marL="0" rtl="0" algn="l">
              <a:spcBef>
                <a:spcPts val="0"/>
              </a:spcBef>
              <a:spcAft>
                <a:spcPts val="0"/>
              </a:spcAft>
              <a:buNone/>
            </a:pPr>
            <a:r>
              <a:rPr lang="en-US"/>
              <a:t>IF SOMETHING IS ALREADY NAMED…</a:t>
            </a:r>
            <a:endParaRPr/>
          </a:p>
        </p:txBody>
      </p:sp>
      <p:sp>
        <p:nvSpPr>
          <p:cNvPr id="269" name="Google Shape;269;g2acb2f29106_0_0"/>
          <p:cNvSpPr txBox="1"/>
          <p:nvPr>
            <p:ph idx="1" type="body"/>
          </p:nvPr>
        </p:nvSpPr>
        <p:spPr>
          <a:xfrm>
            <a:off x="380999" y="2142067"/>
            <a:ext cx="11506200" cy="4035000"/>
          </a:xfrm>
          <a:prstGeom prst="rect">
            <a:avLst/>
          </a:prstGeom>
        </p:spPr>
        <p:txBody>
          <a:bodyPr anchorCtr="0" anchor="t" bIns="45700" lIns="91425" spcFirstLastPara="1" rIns="91425" wrap="square" tIns="45700">
            <a:normAutofit/>
          </a:bodyPr>
          <a:lstStyle/>
          <a:p>
            <a:pPr indent="-381000" lvl="0" marL="457200" rtl="0" algn="l">
              <a:spcBef>
                <a:spcPts val="1000"/>
              </a:spcBef>
              <a:spcAft>
                <a:spcPts val="0"/>
              </a:spcAft>
              <a:buSzPts val="2400"/>
              <a:buAutoNum type="arabicPeriod"/>
            </a:pPr>
            <a:r>
              <a:rPr lang="en-US"/>
              <a:t>Reach out to Liz Thiam (Global Advisor for the Rotary Brand) for a conversation: You can work through Mary Lou and Laura</a:t>
            </a:r>
            <a:endParaRPr/>
          </a:p>
          <a:p>
            <a:pPr indent="-381000" lvl="0" marL="457200" rtl="0" algn="l">
              <a:spcBef>
                <a:spcPts val="0"/>
              </a:spcBef>
              <a:spcAft>
                <a:spcPts val="0"/>
              </a:spcAft>
              <a:buSzPts val="2400"/>
              <a:buAutoNum type="arabicPeriod"/>
            </a:pPr>
            <a:r>
              <a:rPr lang="en-US"/>
              <a:t>Identify whom from your club and district should be involved</a:t>
            </a:r>
            <a:endParaRPr/>
          </a:p>
          <a:p>
            <a:pPr indent="-355600" lvl="1" marL="914400" rtl="0" algn="l">
              <a:spcBef>
                <a:spcPts val="0"/>
              </a:spcBef>
              <a:spcAft>
                <a:spcPts val="0"/>
              </a:spcAft>
              <a:buSzPts val="2000"/>
              <a:buChar char="•"/>
            </a:pPr>
            <a:r>
              <a:rPr lang="en-US"/>
              <a:t>You will need your District Governor’s support and advocacy!</a:t>
            </a:r>
            <a:endParaRPr/>
          </a:p>
          <a:p>
            <a:pPr indent="-381000" lvl="0" marL="457200" rtl="0" algn="l">
              <a:spcBef>
                <a:spcPts val="0"/>
              </a:spcBef>
              <a:spcAft>
                <a:spcPts val="0"/>
              </a:spcAft>
              <a:buSzPts val="2400"/>
              <a:buAutoNum type="arabicPeriod"/>
            </a:pPr>
            <a:r>
              <a:rPr lang="en-US"/>
              <a:t>Look through contracts and other legal documents to see if the Rotary name is used</a:t>
            </a:r>
            <a:endParaRPr/>
          </a:p>
          <a:p>
            <a:pPr indent="-381000" lvl="0" marL="457200" rtl="0" algn="l">
              <a:spcBef>
                <a:spcPts val="0"/>
              </a:spcBef>
              <a:spcAft>
                <a:spcPts val="0"/>
              </a:spcAft>
              <a:buSzPts val="2400"/>
              <a:buAutoNum type="arabicPeriod"/>
            </a:pPr>
            <a:r>
              <a:rPr lang="en-US"/>
              <a:t>Discussion </a:t>
            </a:r>
            <a:r>
              <a:rPr lang="en-US"/>
              <a:t>with</a:t>
            </a:r>
            <a:r>
              <a:rPr lang="en-US"/>
              <a:t> Liz will determine next steps</a:t>
            </a:r>
            <a:endParaRPr/>
          </a:p>
          <a:p>
            <a:pPr indent="0" lvl="0" marL="0" rtl="0" algn="l">
              <a:spcBef>
                <a:spcPts val="1000"/>
              </a:spcBef>
              <a:spcAft>
                <a:spcPts val="0"/>
              </a:spcAft>
              <a:buNone/>
            </a:pPr>
            <a:r>
              <a:t/>
            </a:r>
            <a:endParaRPr/>
          </a:p>
        </p:txBody>
      </p:sp>
      <p:sp>
        <p:nvSpPr>
          <p:cNvPr id="270" name="Google Shape;270;g2acb2f29106_0_0"/>
          <p:cNvSpPr txBox="1"/>
          <p:nvPr>
            <p:ph idx="12" type="sldNum"/>
          </p:nvPr>
        </p:nvSpPr>
        <p:spPr>
          <a:xfrm>
            <a:off x="11650133" y="115570"/>
            <a:ext cx="4233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2acb2f29106_0_253"/>
          <p:cNvSpPr txBox="1"/>
          <p:nvPr>
            <p:ph idx="1" type="body"/>
          </p:nvPr>
        </p:nvSpPr>
        <p:spPr>
          <a:xfrm>
            <a:off x="558800" y="2141538"/>
            <a:ext cx="4978500" cy="1135200"/>
          </a:xfrm>
          <a:prstGeom prst="rect">
            <a:avLst/>
          </a:prstGeom>
          <a:ln>
            <a:noFill/>
          </a:ln>
        </p:spPr>
        <p:txBody>
          <a:bodyPr anchorCtr="0" anchor="b" bIns="45700" lIns="91425" spcFirstLastPara="1" rIns="91425" wrap="square" tIns="45700">
            <a:noAutofit/>
          </a:bodyPr>
          <a:lstStyle/>
          <a:p>
            <a:pPr indent="0" lvl="0" marL="0" rtl="0" algn="l">
              <a:spcBef>
                <a:spcPts val="1000"/>
              </a:spcBef>
              <a:spcAft>
                <a:spcPts val="0"/>
              </a:spcAft>
              <a:buNone/>
            </a:pPr>
            <a:r>
              <a:rPr lang="en-US"/>
              <a:t>ALTERNATIVE SOLUTIONS</a:t>
            </a:r>
            <a:endParaRPr/>
          </a:p>
        </p:txBody>
      </p:sp>
      <p:sp>
        <p:nvSpPr>
          <p:cNvPr id="277" name="Google Shape;277;g2acb2f29106_0_253"/>
          <p:cNvSpPr txBox="1"/>
          <p:nvPr>
            <p:ph idx="12" type="sldNum"/>
          </p:nvPr>
        </p:nvSpPr>
        <p:spPr>
          <a:xfrm>
            <a:off x="11650133" y="115570"/>
            <a:ext cx="4233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solidFill>
                  <a:schemeClr val="lt1"/>
                </a:solidFill>
              </a:rPr>
              <a:t>‹#›</a:t>
            </a:fld>
            <a:endParaRPr>
              <a:solidFill>
                <a:schemeClr val="lt1"/>
              </a:solidFill>
            </a:endParaRPr>
          </a:p>
        </p:txBody>
      </p:sp>
      <p:sp>
        <p:nvSpPr>
          <p:cNvPr id="278" name="Google Shape;278;g2acb2f29106_0_253"/>
          <p:cNvSpPr txBox="1"/>
          <p:nvPr>
            <p:ph idx="3" type="subTitle"/>
          </p:nvPr>
        </p:nvSpPr>
        <p:spPr>
          <a:xfrm>
            <a:off x="554575" y="3383625"/>
            <a:ext cx="4691100" cy="1975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sz="2400"/>
              <a:t>Adjacent sign with your club or district logo, ideally with a Call to Action</a:t>
            </a:r>
            <a:endParaRPr sz="2400"/>
          </a:p>
          <a:p>
            <a:pPr indent="0" lvl="0" marL="0" rtl="0" algn="l">
              <a:spcBef>
                <a:spcPts val="1000"/>
              </a:spcBef>
              <a:spcAft>
                <a:spcPts val="0"/>
              </a:spcAft>
              <a:buClr>
                <a:schemeClr val="dk1"/>
              </a:buClr>
              <a:buSzPts val="1100"/>
              <a:buFont typeface="Arial"/>
              <a:buNone/>
            </a:pPr>
            <a:r>
              <a:rPr lang="en-US" sz="2400"/>
              <a:t>“Sponsored by” your club or district name</a:t>
            </a:r>
            <a:endParaRPr/>
          </a:p>
        </p:txBody>
      </p:sp>
      <p:pic>
        <p:nvPicPr>
          <p:cNvPr id="279" name="Google Shape;279;g2acb2f29106_0_253"/>
          <p:cNvPicPr preferRelativeResize="0"/>
          <p:nvPr/>
        </p:nvPicPr>
        <p:blipFill>
          <a:blip r:embed="rId3">
            <a:alphaModFix/>
          </a:blip>
          <a:stretch>
            <a:fillRect/>
          </a:stretch>
        </p:blipFill>
        <p:spPr>
          <a:xfrm>
            <a:off x="6663226" y="2152651"/>
            <a:ext cx="4986900" cy="28018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7"/>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RESOURCES</a:t>
            </a:r>
            <a:endParaRPr/>
          </a:p>
        </p:txBody>
      </p:sp>
      <p:sp>
        <p:nvSpPr>
          <p:cNvPr id="286" name="Google Shape;286;p17"/>
          <p:cNvSpPr txBox="1"/>
          <p:nvPr>
            <p:ph idx="1" type="body"/>
          </p:nvPr>
        </p:nvSpPr>
        <p:spPr>
          <a:xfrm>
            <a:off x="380999" y="2162629"/>
            <a:ext cx="11506199" cy="411117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333333"/>
              </a:buClr>
              <a:buSzPts val="2800"/>
              <a:buChar char="•"/>
            </a:pPr>
            <a:r>
              <a:rPr lang="en-US" sz="2800"/>
              <a:t>Brand Center -  </a:t>
            </a:r>
            <a:r>
              <a:rPr lang="en-US" sz="2800" u="sng">
                <a:solidFill>
                  <a:schemeClr val="dk1"/>
                </a:solidFill>
                <a:hlinkClick r:id="rId3">
                  <a:extLst>
                    <a:ext uri="{A12FA001-AC4F-418D-AE19-62706E023703}">
                      <ahyp:hlinkClr val="tx"/>
                    </a:ext>
                  </a:extLst>
                </a:hlinkClick>
              </a:rPr>
              <a:t>brandcenter.rotary.org</a:t>
            </a:r>
            <a:r>
              <a:rPr lang="en-US" sz="2800">
                <a:solidFill>
                  <a:schemeClr val="dk1"/>
                </a:solidFill>
              </a:rPr>
              <a:t>​</a:t>
            </a:r>
            <a:endParaRPr/>
          </a:p>
          <a:p>
            <a:pPr indent="-228600" lvl="0" marL="228600" rtl="0" algn="l">
              <a:lnSpc>
                <a:spcPct val="90000"/>
              </a:lnSpc>
              <a:spcBef>
                <a:spcPts val="1000"/>
              </a:spcBef>
              <a:spcAft>
                <a:spcPts val="0"/>
              </a:spcAft>
              <a:buClr>
                <a:srgbClr val="333333"/>
              </a:buClr>
              <a:buSzPts val="2800"/>
              <a:buChar char="•"/>
            </a:pPr>
            <a:r>
              <a:rPr lang="en-US" sz="2800"/>
              <a:t>Your Logos at a Glance pdf (on Brand Center)</a:t>
            </a:r>
            <a:endParaRPr sz="2800"/>
          </a:p>
          <a:p>
            <a:pPr indent="-254000" lvl="0" marL="228600" rtl="0" algn="l">
              <a:spcBef>
                <a:spcPts val="1000"/>
              </a:spcBef>
              <a:spcAft>
                <a:spcPts val="0"/>
              </a:spcAft>
              <a:buSzPts val="2800"/>
              <a:buChar char="•"/>
            </a:pPr>
            <a:r>
              <a:rPr lang="en-US" sz="2800">
                <a:solidFill>
                  <a:schemeClr val="dk1"/>
                </a:solidFill>
              </a:rPr>
              <a:t>rilicensingservices@rotary.org</a:t>
            </a:r>
            <a:endParaRPr sz="2800"/>
          </a:p>
          <a:p>
            <a:pPr indent="-228600" lvl="0" marL="228600" rtl="0" algn="l">
              <a:lnSpc>
                <a:spcPct val="90000"/>
              </a:lnSpc>
              <a:spcBef>
                <a:spcPts val="1000"/>
              </a:spcBef>
              <a:spcAft>
                <a:spcPts val="0"/>
              </a:spcAft>
              <a:buClr>
                <a:srgbClr val="333333"/>
              </a:buClr>
              <a:buSzPts val="2800"/>
              <a:buChar char="•"/>
            </a:pPr>
            <a:r>
              <a:rPr lang="en-US" sz="2800"/>
              <a:t>Learning Center courses </a:t>
            </a:r>
            <a:endParaRPr sz="2800"/>
          </a:p>
          <a:p>
            <a:pPr indent="-228600" lvl="0" marL="228600" rtl="0" algn="l">
              <a:lnSpc>
                <a:spcPct val="90000"/>
              </a:lnSpc>
              <a:spcBef>
                <a:spcPts val="1000"/>
              </a:spcBef>
              <a:spcAft>
                <a:spcPts val="0"/>
              </a:spcAft>
              <a:buClr>
                <a:srgbClr val="333333"/>
              </a:buClr>
              <a:buSzPts val="2800"/>
              <a:buChar char="•"/>
            </a:pPr>
            <a:r>
              <a:rPr lang="en-US" sz="2800" u="sng">
                <a:solidFill>
                  <a:schemeClr val="hlink"/>
                </a:solidFill>
                <a:hlinkClick r:id="rId4"/>
              </a:rPr>
              <a:t>Rotary’s Code of Policies</a:t>
            </a:r>
            <a:r>
              <a:rPr lang="en-US" sz="2800"/>
              <a:t>​</a:t>
            </a:r>
            <a:endParaRPr/>
          </a:p>
          <a:p>
            <a:pPr indent="-228600" lvl="0" marL="228600" rtl="0" algn="l">
              <a:lnSpc>
                <a:spcPct val="90000"/>
              </a:lnSpc>
              <a:spcBef>
                <a:spcPts val="1000"/>
              </a:spcBef>
              <a:spcAft>
                <a:spcPts val="0"/>
              </a:spcAft>
              <a:buClr>
                <a:srgbClr val="333333"/>
              </a:buClr>
              <a:buSzPts val="2800"/>
              <a:buChar char="•"/>
            </a:pPr>
            <a:r>
              <a:rPr lang="en-US" sz="2800"/>
              <a:t>Email </a:t>
            </a:r>
            <a:r>
              <a:rPr lang="en-US" sz="2800" u="sng">
                <a:solidFill>
                  <a:schemeClr val="hlink"/>
                </a:solidFill>
                <a:hlinkClick r:id="rId5"/>
              </a:rPr>
              <a:t>brand@rotary.org</a:t>
            </a:r>
            <a:r>
              <a:rPr lang="en-US" sz="2800"/>
              <a:t> for questions</a:t>
            </a:r>
            <a:endParaRPr/>
          </a:p>
        </p:txBody>
      </p:sp>
      <p:sp>
        <p:nvSpPr>
          <p:cNvPr id="287" name="Google Shape;287;p17"/>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2acb2f29106_0_21"/>
          <p:cNvSpPr txBox="1"/>
          <p:nvPr>
            <p:ph type="title"/>
          </p:nvPr>
        </p:nvSpPr>
        <p:spPr>
          <a:xfrm>
            <a:off x="381000" y="1"/>
            <a:ext cx="11506200" cy="1539900"/>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YOUR ZONE COORDINATORS</a:t>
            </a:r>
            <a:endParaRPr/>
          </a:p>
        </p:txBody>
      </p:sp>
      <p:sp>
        <p:nvSpPr>
          <p:cNvPr id="293" name="Google Shape;293;g2acb2f29106_0_21"/>
          <p:cNvSpPr txBox="1"/>
          <p:nvPr/>
        </p:nvSpPr>
        <p:spPr>
          <a:xfrm>
            <a:off x="1168342" y="1627665"/>
            <a:ext cx="9855300" cy="498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33"/>
              <a:buFont typeface="Arial"/>
              <a:buNone/>
            </a:pPr>
            <a:r>
              <a:rPr b="1" i="0" lang="en-US" sz="3733" u="none" cap="none" strike="noStrike">
                <a:solidFill>
                  <a:srgbClr val="0050A2"/>
                </a:solidFill>
                <a:latin typeface="Arial"/>
                <a:ea typeface="Arial"/>
                <a:cs typeface="Arial"/>
                <a:sym typeface="Arial"/>
              </a:rPr>
              <a:t>Laura Spear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Rotary Public Image Coordinator Zone 32, 2023-2024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33"/>
              <a:buFont typeface="Arial"/>
              <a:buNone/>
            </a:pPr>
            <a:r>
              <a:rPr b="0" i="0" lang="en-US" sz="3733" u="sng" cap="none" strike="noStrike">
                <a:solidFill>
                  <a:schemeClr val="accent1"/>
                </a:solidFill>
                <a:latin typeface="Arial"/>
                <a:ea typeface="Arial"/>
                <a:cs typeface="Arial"/>
                <a:sym typeface="Arial"/>
                <a:hlinkClick r:id="rId3">
                  <a:extLst>
                    <a:ext uri="{A12FA001-AC4F-418D-AE19-62706E023703}">
                      <ahyp:hlinkClr val="tx"/>
                    </a:ext>
                  </a:extLst>
                </a:hlinkClick>
              </a:rPr>
              <a:t>laura@spear.net</a:t>
            </a:r>
            <a:r>
              <a:rPr b="0" i="0" lang="en-US" sz="3733" u="none" cap="none" strike="noStrike">
                <a:solidFill>
                  <a:srgbClr val="000000"/>
                </a:solidFill>
                <a:latin typeface="Arial"/>
                <a:ea typeface="Arial"/>
                <a:cs typeface="Arial"/>
                <a:sym typeface="Arial"/>
              </a:rPr>
              <a:t> – best way to reach me!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33"/>
              <a:buFont typeface="Arial"/>
              <a:buNone/>
            </a:pPr>
            <a:r>
              <a:rPr b="0" i="0" lang="en-US" sz="3733" u="none" cap="none" strike="noStrike">
                <a:solidFill>
                  <a:srgbClr val="000000"/>
                </a:solidFill>
                <a:latin typeface="Arial"/>
                <a:ea typeface="Arial"/>
                <a:cs typeface="Arial"/>
                <a:sym typeface="Arial"/>
              </a:rPr>
              <a:t>508-353-8228 cell/text</a:t>
            </a:r>
            <a:endParaRPr b="0" i="0" sz="3733"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33"/>
              <a:buFont typeface="Arial"/>
              <a:buNone/>
            </a:pPr>
            <a:r>
              <a:t/>
            </a:r>
            <a:endParaRPr sz="3733"/>
          </a:p>
          <a:p>
            <a:pPr indent="0" lvl="0" marL="0" rtl="0" algn="l">
              <a:spcBef>
                <a:spcPts val="0"/>
              </a:spcBef>
              <a:spcAft>
                <a:spcPts val="0"/>
              </a:spcAft>
              <a:buClr>
                <a:schemeClr val="dk1"/>
              </a:buClr>
              <a:buSzPts val="3733"/>
              <a:buFont typeface="Arial"/>
              <a:buNone/>
            </a:pPr>
            <a:r>
              <a:rPr b="1" lang="en-US" sz="3733">
                <a:solidFill>
                  <a:srgbClr val="0050A2"/>
                </a:solidFill>
              </a:rPr>
              <a:t>Mary Lou Harrison</a:t>
            </a:r>
            <a:endParaRPr>
              <a:solidFill>
                <a:schemeClr val="dk1"/>
              </a:solidFill>
            </a:endParaRPr>
          </a:p>
          <a:p>
            <a:pPr indent="0" lvl="0" marL="0" rtl="0" algn="l">
              <a:spcBef>
                <a:spcPts val="0"/>
              </a:spcBef>
              <a:spcAft>
                <a:spcPts val="0"/>
              </a:spcAft>
              <a:buClr>
                <a:schemeClr val="dk1"/>
              </a:buClr>
              <a:buSzPts val="3200"/>
              <a:buFont typeface="Arial"/>
              <a:buNone/>
            </a:pPr>
            <a:r>
              <a:rPr lang="en-US" sz="3200">
                <a:solidFill>
                  <a:schemeClr val="dk1"/>
                </a:solidFill>
              </a:rPr>
              <a:t>Rotary Public Image Coordinator Zone 28, 2023-2024</a:t>
            </a:r>
            <a:endParaRPr>
              <a:solidFill>
                <a:schemeClr val="dk1"/>
              </a:solidFill>
            </a:endParaRPr>
          </a:p>
          <a:p>
            <a:pPr indent="0" lvl="0" marL="0" rtl="0" algn="l">
              <a:spcBef>
                <a:spcPts val="0"/>
              </a:spcBef>
              <a:spcAft>
                <a:spcPts val="0"/>
              </a:spcAft>
              <a:buClr>
                <a:schemeClr val="dk1"/>
              </a:buClr>
              <a:buSzPts val="3200"/>
              <a:buFont typeface="Arial"/>
              <a:buNone/>
            </a:pPr>
            <a:r>
              <a:t/>
            </a:r>
            <a:endParaRPr sz="1500">
              <a:solidFill>
                <a:schemeClr val="dk1"/>
              </a:solidFill>
            </a:endParaRPr>
          </a:p>
          <a:p>
            <a:pPr indent="0" lvl="0" marL="0" rtl="0" algn="l">
              <a:spcBef>
                <a:spcPts val="0"/>
              </a:spcBef>
              <a:spcAft>
                <a:spcPts val="0"/>
              </a:spcAft>
              <a:buClr>
                <a:schemeClr val="dk1"/>
              </a:buClr>
              <a:buSzPts val="3733"/>
              <a:buFont typeface="Arial"/>
              <a:buNone/>
            </a:pPr>
            <a:r>
              <a:rPr lang="en-US" sz="3733" u="sng">
                <a:solidFill>
                  <a:schemeClr val="hlink"/>
                </a:solidFill>
                <a:hlinkClick r:id="rId4"/>
              </a:rPr>
              <a:t>rotarianmarylou@gmail.com</a:t>
            </a:r>
            <a:r>
              <a:rPr lang="en-US" sz="3733">
                <a:solidFill>
                  <a:schemeClr val="dk1"/>
                </a:solidFill>
              </a:rPr>
              <a:t> </a:t>
            </a:r>
            <a:endParaRPr sz="3733"/>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7A81B"/>
        </a:solidFill>
      </p:bgPr>
    </p:bg>
    <p:spTree>
      <p:nvGrpSpPr>
        <p:cNvPr id="297" name="Shape 297"/>
        <p:cNvGrpSpPr/>
        <p:nvPr/>
      </p:nvGrpSpPr>
      <p:grpSpPr>
        <a:xfrm>
          <a:off x="0" y="0"/>
          <a:ext cx="0" cy="0"/>
          <a:chOff x="0" y="0"/>
          <a:chExt cx="0" cy="0"/>
        </a:xfrm>
      </p:grpSpPr>
      <p:sp>
        <p:nvSpPr>
          <p:cNvPr id="298" name="Google Shape;298;g2acb2f29106_0_264"/>
          <p:cNvSpPr/>
          <p:nvPr/>
        </p:nvSpPr>
        <p:spPr>
          <a:xfrm>
            <a:off x="0" y="0"/>
            <a:ext cx="12192000" cy="6858000"/>
          </a:xfrm>
          <a:prstGeom prst="rect">
            <a:avLst/>
          </a:prstGeom>
          <a:solidFill>
            <a:srgbClr val="F7A81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9" name="Google Shape;299;g2acb2f29106_0_264"/>
          <p:cNvPicPr preferRelativeResize="0"/>
          <p:nvPr/>
        </p:nvPicPr>
        <p:blipFill rotWithShape="1">
          <a:blip r:embed="rId3">
            <a:alphaModFix/>
          </a:blip>
          <a:srcRect b="0" l="0" r="0" t="0"/>
          <a:stretch/>
        </p:blipFill>
        <p:spPr>
          <a:xfrm>
            <a:off x="3188332" y="1396993"/>
            <a:ext cx="5627076" cy="4735514"/>
          </a:xfrm>
          <a:prstGeom prst="rect">
            <a:avLst/>
          </a:prstGeom>
          <a:noFill/>
          <a:ln>
            <a:noFill/>
          </a:ln>
        </p:spPr>
      </p:pic>
      <p:sp>
        <p:nvSpPr>
          <p:cNvPr id="300" name="Google Shape;300;g2acb2f29106_0_264"/>
          <p:cNvSpPr txBox="1"/>
          <p:nvPr/>
        </p:nvSpPr>
        <p:spPr>
          <a:xfrm>
            <a:off x="3188332" y="1396993"/>
            <a:ext cx="5627100" cy="37227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600">
                <a:solidFill>
                  <a:schemeClr val="lt1"/>
                </a:solidFill>
                <a:latin typeface="Arial"/>
                <a:ea typeface="Arial"/>
                <a:cs typeface="Arial"/>
                <a:sym typeface="Arial"/>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AGENDA</a:t>
            </a:r>
            <a:endParaRPr/>
          </a:p>
        </p:txBody>
      </p:sp>
      <p:sp>
        <p:nvSpPr>
          <p:cNvPr id="153" name="Google Shape;153;p2"/>
          <p:cNvSpPr txBox="1"/>
          <p:nvPr/>
        </p:nvSpPr>
        <p:spPr>
          <a:xfrm>
            <a:off x="381000" y="1915442"/>
            <a:ext cx="11196900" cy="323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Arial"/>
                <a:ea typeface="Arial"/>
                <a:cs typeface="Arial"/>
                <a:sym typeface="Arial"/>
              </a:rPr>
              <a:t>At the end of this presentation, you’ll learn</a:t>
            </a:r>
            <a:endParaRPr/>
          </a:p>
          <a:p>
            <a:pPr indent="0" lvl="0" marL="0" marR="0" rtl="0" algn="l">
              <a:spcBef>
                <a:spcPts val="0"/>
              </a:spcBef>
              <a:spcAft>
                <a:spcPts val="0"/>
              </a:spcAft>
              <a:buNone/>
            </a:pPr>
            <a:r>
              <a:t/>
            </a:r>
            <a:endParaRPr sz="3200">
              <a:solidFill>
                <a:schemeClr val="dk1"/>
              </a:solidFill>
              <a:latin typeface="Arial"/>
              <a:ea typeface="Arial"/>
              <a:cs typeface="Arial"/>
              <a:sym typeface="Arial"/>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Rotary logo </a:t>
            </a:r>
            <a:r>
              <a:rPr lang="en-US" sz="2800">
                <a:solidFill>
                  <a:schemeClr val="dk1"/>
                </a:solidFill>
              </a:rPr>
              <a:t>refresher</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How to use and protect the </a:t>
            </a:r>
            <a:r>
              <a:rPr b="1" lang="en-US" sz="2800">
                <a:solidFill>
                  <a:schemeClr val="dk1"/>
                </a:solidFill>
                <a:latin typeface="Arial"/>
                <a:ea typeface="Arial"/>
                <a:cs typeface="Arial"/>
                <a:sym typeface="Arial"/>
              </a:rPr>
              <a:t>Rotary name </a:t>
            </a:r>
            <a:r>
              <a:rPr lang="en-US" sz="2800">
                <a:solidFill>
                  <a:schemeClr val="dk1"/>
                </a:solidFill>
                <a:latin typeface="Arial"/>
                <a:ea typeface="Arial"/>
                <a:cs typeface="Arial"/>
                <a:sym typeface="Arial"/>
              </a:rPr>
              <a:t>and why it’s so important</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rPr>
              <a:t>Next steps if you already use the Rotary name</a:t>
            </a:r>
            <a:endParaRPr sz="2800">
              <a:solidFill>
                <a:schemeClr val="dk1"/>
              </a:solidFill>
            </a:endParaRPr>
          </a:p>
          <a:p>
            <a:pPr indent="-457200" lvl="0" marL="457200" marR="0" rtl="0" algn="l">
              <a:spcBef>
                <a:spcPts val="0"/>
              </a:spcBef>
              <a:spcAft>
                <a:spcPts val="0"/>
              </a:spcAft>
              <a:buClr>
                <a:schemeClr val="dk1"/>
              </a:buClr>
              <a:buSzPts val="2800"/>
              <a:buChar char="•"/>
            </a:pPr>
            <a:r>
              <a:rPr lang="en-US" sz="2800">
                <a:solidFill>
                  <a:schemeClr val="dk1"/>
                </a:solidFill>
              </a:rPr>
              <a:t>Resources</a:t>
            </a:r>
            <a:endParaRPr sz="2800">
              <a:solidFill>
                <a:schemeClr val="dk1"/>
              </a:solidFill>
            </a:endParaRPr>
          </a:p>
          <a:p>
            <a:pPr indent="-457200" lvl="0" marL="457200" marR="0" rtl="0" algn="l">
              <a:spcBef>
                <a:spcPts val="0"/>
              </a:spcBef>
              <a:spcAft>
                <a:spcPts val="0"/>
              </a:spcAft>
              <a:buClr>
                <a:schemeClr val="dk1"/>
              </a:buClr>
              <a:buSzPts val="2800"/>
              <a:buChar char="•"/>
            </a:pPr>
            <a:r>
              <a:rPr lang="en-US" sz="2800">
                <a:solidFill>
                  <a:schemeClr val="dk1"/>
                </a:solidFill>
              </a:rPr>
              <a:t>Questions &amp; Answers</a:t>
            </a:r>
            <a:endParaRPr sz="2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ROTARY INTERNATIONAL LOGOS</a:t>
            </a:r>
            <a:endParaRPr/>
          </a:p>
        </p:txBody>
      </p:sp>
      <p:pic>
        <p:nvPicPr>
          <p:cNvPr descr="Logo&#10;&#10;Description automatically generated" id="160" name="Google Shape;160;p3"/>
          <p:cNvPicPr preferRelativeResize="0"/>
          <p:nvPr/>
        </p:nvPicPr>
        <p:blipFill rotWithShape="1">
          <a:blip r:embed="rId3">
            <a:alphaModFix/>
          </a:blip>
          <a:srcRect b="0" l="0" r="0" t="0"/>
          <a:stretch/>
        </p:blipFill>
        <p:spPr>
          <a:xfrm>
            <a:off x="1170472" y="4832691"/>
            <a:ext cx="3539161" cy="1329262"/>
          </a:xfrm>
          <a:prstGeom prst="rect">
            <a:avLst/>
          </a:prstGeom>
          <a:noFill/>
          <a:ln>
            <a:noFill/>
          </a:ln>
        </p:spPr>
      </p:pic>
      <p:sp>
        <p:nvSpPr>
          <p:cNvPr id="161" name="Google Shape;161;p3"/>
          <p:cNvSpPr txBox="1"/>
          <p:nvPr/>
        </p:nvSpPr>
        <p:spPr>
          <a:xfrm>
            <a:off x="1188720" y="1862530"/>
            <a:ext cx="331853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Masterbrand Signature</a:t>
            </a:r>
            <a:endParaRPr/>
          </a:p>
        </p:txBody>
      </p:sp>
      <p:sp>
        <p:nvSpPr>
          <p:cNvPr id="162" name="Google Shape;162;p3"/>
          <p:cNvSpPr txBox="1"/>
          <p:nvPr/>
        </p:nvSpPr>
        <p:spPr>
          <a:xfrm>
            <a:off x="884917" y="4048539"/>
            <a:ext cx="4740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Masterbrand Signature Simplified</a:t>
            </a:r>
            <a:endParaRPr sz="2400">
              <a:solidFill>
                <a:schemeClr val="dk1"/>
              </a:solidFill>
              <a:latin typeface="Arial"/>
              <a:ea typeface="Arial"/>
              <a:cs typeface="Arial"/>
              <a:sym typeface="Arial"/>
            </a:endParaRPr>
          </a:p>
        </p:txBody>
      </p:sp>
      <p:sp>
        <p:nvSpPr>
          <p:cNvPr id="163" name="Google Shape;163;p3"/>
          <p:cNvSpPr txBox="1"/>
          <p:nvPr/>
        </p:nvSpPr>
        <p:spPr>
          <a:xfrm>
            <a:off x="7363276" y="1862530"/>
            <a:ext cx="278634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Mark of Excellence</a:t>
            </a:r>
            <a:endParaRPr/>
          </a:p>
        </p:txBody>
      </p:sp>
      <p:pic>
        <p:nvPicPr>
          <p:cNvPr descr="Logo&#10;&#10;Description automatically generated" id="164" name="Google Shape;164;p3"/>
          <p:cNvPicPr preferRelativeResize="0"/>
          <p:nvPr/>
        </p:nvPicPr>
        <p:blipFill rotWithShape="1">
          <a:blip r:embed="rId4">
            <a:alphaModFix/>
          </a:blip>
          <a:srcRect b="0" l="0" r="0" t="0"/>
          <a:stretch/>
        </p:blipFill>
        <p:spPr>
          <a:xfrm>
            <a:off x="1188720" y="2600252"/>
            <a:ext cx="3423175" cy="1287043"/>
          </a:xfrm>
          <a:prstGeom prst="rect">
            <a:avLst/>
          </a:prstGeom>
          <a:noFill/>
          <a:ln>
            <a:noFill/>
          </a:ln>
        </p:spPr>
      </p:pic>
      <p:pic>
        <p:nvPicPr>
          <p:cNvPr id="165" name="Google Shape;165;p3"/>
          <p:cNvPicPr preferRelativeResize="0"/>
          <p:nvPr/>
        </p:nvPicPr>
        <p:blipFill rotWithShape="1">
          <a:blip r:embed="rId5">
            <a:alphaModFix/>
          </a:blip>
          <a:srcRect b="0" l="0" r="0" t="0"/>
          <a:stretch/>
        </p:blipFill>
        <p:spPr>
          <a:xfrm>
            <a:off x="7156246" y="2646682"/>
            <a:ext cx="3200400" cy="320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4"/>
          <p:cNvSpPr txBox="1"/>
          <p:nvPr>
            <p:ph type="title"/>
          </p:nvPr>
        </p:nvSpPr>
        <p:spPr>
          <a:xfrm>
            <a:off x="381000" y="1"/>
            <a:ext cx="11506200" cy="1540042"/>
          </a:xfrm>
          <a:prstGeom prst="rect">
            <a:avLst/>
          </a:prstGeom>
          <a:noFill/>
          <a:ln>
            <a:noFill/>
          </a:ln>
        </p:spPr>
        <p:txBody>
          <a:bodyPr anchorCtr="0" anchor="b" bIns="91425" lIns="91425" spcFirstLastPara="1" rIns="91425" wrap="square" tIns="0">
            <a:normAutofit/>
          </a:bodyPr>
          <a:lstStyle/>
          <a:p>
            <a:pPr indent="0" lvl="0" marL="0" rtl="0" algn="l">
              <a:lnSpc>
                <a:spcPct val="90000"/>
              </a:lnSpc>
              <a:spcBef>
                <a:spcPts val="0"/>
              </a:spcBef>
              <a:spcAft>
                <a:spcPts val="0"/>
              </a:spcAft>
              <a:buClr>
                <a:schemeClr val="lt1"/>
              </a:buClr>
              <a:buSzPts val="4400"/>
              <a:buFont typeface="Arial"/>
              <a:buNone/>
            </a:pPr>
            <a:r>
              <a:rPr lang="en-US"/>
              <a:t>CLUB, DISTRICT, &amp; ZONE LOGOS</a:t>
            </a:r>
            <a:endParaRPr/>
          </a:p>
        </p:txBody>
      </p:sp>
      <p:sp>
        <p:nvSpPr>
          <p:cNvPr id="172" name="Google Shape;172;p4"/>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3" name="Google Shape;173;p4"/>
          <p:cNvPicPr preferRelativeResize="0"/>
          <p:nvPr/>
        </p:nvPicPr>
        <p:blipFill rotWithShape="1">
          <a:blip r:embed="rId3">
            <a:alphaModFix/>
          </a:blip>
          <a:srcRect b="0" l="0" r="0" t="0"/>
          <a:stretch/>
        </p:blipFill>
        <p:spPr>
          <a:xfrm>
            <a:off x="0" y="1815548"/>
            <a:ext cx="11328128" cy="41356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idx="1" type="body"/>
          </p:nvPr>
        </p:nvSpPr>
        <p:spPr>
          <a:xfrm>
            <a:off x="6324600" y="1167870"/>
            <a:ext cx="5537200" cy="4318529"/>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2800"/>
              <a:buFont typeface="Arial"/>
              <a:buAutoNum type="arabicPeriod"/>
            </a:pPr>
            <a:r>
              <a:rPr lang="en-US" sz="2800"/>
              <a:t>Protect Rotary’s name and intellectual property​</a:t>
            </a:r>
            <a:br>
              <a:rPr lang="en-US" sz="2800"/>
            </a:br>
            <a:endParaRPr sz="2800"/>
          </a:p>
          <a:p>
            <a:pPr indent="-457200" lvl="0" marL="457200" rtl="0" algn="l">
              <a:lnSpc>
                <a:spcPct val="90000"/>
              </a:lnSpc>
              <a:spcBef>
                <a:spcPts val="1000"/>
              </a:spcBef>
              <a:spcAft>
                <a:spcPts val="0"/>
              </a:spcAft>
              <a:buClr>
                <a:schemeClr val="dk1"/>
              </a:buClr>
              <a:buSzPts val="2800"/>
              <a:buFont typeface="Arial"/>
              <a:buAutoNum type="arabicPeriod"/>
            </a:pPr>
            <a:r>
              <a:rPr lang="en-US" sz="2800"/>
              <a:t>Credit and recognize members, clubs, districts, and programs for the good work they do ​</a:t>
            </a:r>
            <a:br>
              <a:rPr lang="en-US" sz="2800"/>
            </a:br>
            <a:endParaRPr sz="2800"/>
          </a:p>
          <a:p>
            <a:pPr indent="-457200" lvl="0" marL="457200" rtl="0" algn="l">
              <a:lnSpc>
                <a:spcPct val="90000"/>
              </a:lnSpc>
              <a:spcBef>
                <a:spcPts val="1000"/>
              </a:spcBef>
              <a:spcAft>
                <a:spcPts val="0"/>
              </a:spcAft>
              <a:buClr>
                <a:schemeClr val="dk1"/>
              </a:buClr>
              <a:buSzPts val="2800"/>
              <a:buFont typeface="Arial"/>
              <a:buAutoNum type="arabicPeriod"/>
            </a:pPr>
            <a:r>
              <a:rPr lang="en-US" sz="2800"/>
              <a:t>Tell Rotary’s story in a     consistent way</a:t>
            </a:r>
            <a:endParaRPr/>
          </a:p>
        </p:txBody>
      </p:sp>
      <p:sp>
        <p:nvSpPr>
          <p:cNvPr id="180" name="Google Shape;180;p5"/>
          <p:cNvSpPr txBox="1"/>
          <p:nvPr>
            <p:ph idx="2" type="body"/>
          </p:nvPr>
        </p:nvSpPr>
        <p:spPr>
          <a:xfrm>
            <a:off x="558800" y="3742303"/>
            <a:ext cx="4978400" cy="113506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None/>
            </a:pPr>
            <a:r>
              <a:rPr lang="en-US"/>
              <a:t>WHY IT’S IMPORTANT </a:t>
            </a:r>
            <a:br>
              <a:rPr lang="en-US"/>
            </a:br>
            <a:r>
              <a:rPr lang="en-US"/>
              <a:t>TO USE THE ROTARY MARKS CORRECTLY</a:t>
            </a:r>
            <a:endParaRPr/>
          </a:p>
        </p:txBody>
      </p:sp>
      <p:sp>
        <p:nvSpPr>
          <p:cNvPr id="181" name="Google Shape;181;p5"/>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nvSpPr>
        <p:spPr>
          <a:xfrm>
            <a:off x="0" y="2083324"/>
            <a:ext cx="12192000" cy="4774676"/>
          </a:xfrm>
          <a:prstGeom prst="rect">
            <a:avLst/>
          </a:prstGeom>
          <a:solidFill>
            <a:srgbClr val="F7A81B"/>
          </a:solidFill>
          <a:ln>
            <a:noFill/>
          </a:ln>
        </p:spPr>
        <p:txBody>
          <a:bodyPr anchorCtr="0" anchor="b" bIns="45700" lIns="91425" spcFirstLastPara="1" rIns="91425" wrap="square" tIns="45700">
            <a:normAutofit/>
          </a:bodyPr>
          <a:lstStyle/>
          <a:p>
            <a:pPr indent="0" lvl="0" marL="0" marR="0" rtl="0" algn="r">
              <a:lnSpc>
                <a:spcPct val="90000"/>
              </a:lnSpc>
              <a:spcBef>
                <a:spcPts val="0"/>
              </a:spcBef>
              <a:spcAft>
                <a:spcPts val="0"/>
              </a:spcAft>
              <a:buClr>
                <a:schemeClr val="dk1"/>
              </a:buClr>
              <a:buSzPts val="2800"/>
              <a:buFont typeface="Arial"/>
              <a:buNone/>
            </a:pPr>
            <a:r>
              <a:t/>
            </a:r>
            <a:endParaRPr/>
          </a:p>
        </p:txBody>
      </p:sp>
      <p:sp>
        <p:nvSpPr>
          <p:cNvPr id="188" name="Google Shape;188;p6"/>
          <p:cNvSpPr txBox="1"/>
          <p:nvPr/>
        </p:nvSpPr>
        <p:spPr>
          <a:xfrm>
            <a:off x="558673" y="2861954"/>
            <a:ext cx="7472100" cy="341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7200">
                <a:solidFill>
                  <a:schemeClr val="lt1"/>
                </a:solidFill>
              </a:rPr>
              <a:t>FOUR KEY GUIDING PRINCIPLES</a:t>
            </a:r>
            <a:endParaRPr/>
          </a:p>
        </p:txBody>
      </p:sp>
      <p:pic>
        <p:nvPicPr>
          <p:cNvPr descr="Logo&#10;&#10;Description automatically generated" id="189" name="Google Shape;189;p6"/>
          <p:cNvPicPr preferRelativeResize="0"/>
          <p:nvPr/>
        </p:nvPicPr>
        <p:blipFill rotWithShape="1">
          <a:blip r:embed="rId3">
            <a:alphaModFix/>
          </a:blip>
          <a:srcRect b="0" l="0" r="0" t="0"/>
          <a:stretch/>
        </p:blipFill>
        <p:spPr>
          <a:xfrm>
            <a:off x="8908330" y="561251"/>
            <a:ext cx="2810552" cy="1055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7"/>
          <p:cNvSpPr txBox="1"/>
          <p:nvPr>
            <p:ph idx="1" type="body"/>
          </p:nvPr>
        </p:nvSpPr>
        <p:spPr>
          <a:xfrm>
            <a:off x="6096001" y="0"/>
            <a:ext cx="6096000" cy="6858000"/>
          </a:xfrm>
          <a:prstGeom prst="rect">
            <a:avLst/>
          </a:prstGeom>
          <a:solidFill>
            <a:srgbClr val="00B4E6"/>
          </a:solidFill>
          <a:ln>
            <a:noFill/>
          </a:ln>
        </p:spPr>
        <p:txBody>
          <a:bodyPr anchorCtr="0" anchor="b" bIns="45700" lIns="91425" spcFirstLastPara="1" rIns="91425" wrap="square" tIns="45700">
            <a:normAutofit/>
          </a:bodyPr>
          <a:lstStyle/>
          <a:p>
            <a:pPr indent="0" lvl="0" marL="0" rtl="0" algn="r">
              <a:lnSpc>
                <a:spcPct val="90000"/>
              </a:lnSpc>
              <a:spcBef>
                <a:spcPts val="0"/>
              </a:spcBef>
              <a:spcAft>
                <a:spcPts val="0"/>
              </a:spcAft>
              <a:buClr>
                <a:schemeClr val="dk1"/>
              </a:buClr>
              <a:buSzPts val="2800"/>
              <a:buNone/>
            </a:pPr>
            <a:r>
              <a:t/>
            </a:r>
            <a:endParaRPr/>
          </a:p>
        </p:txBody>
      </p:sp>
      <p:sp>
        <p:nvSpPr>
          <p:cNvPr id="196" name="Google Shape;196;p7"/>
          <p:cNvSpPr txBox="1"/>
          <p:nvPr>
            <p:ph idx="4" type="subTitle"/>
          </p:nvPr>
        </p:nvSpPr>
        <p:spPr>
          <a:xfrm>
            <a:off x="6874933" y="2111604"/>
            <a:ext cx="4986867" cy="2795305"/>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4800"/>
              <a:buNone/>
            </a:pPr>
            <a:r>
              <a:rPr b="1" lang="en-US" sz="4800">
                <a:latin typeface="Arial Black"/>
                <a:ea typeface="Arial Black"/>
                <a:cs typeface="Arial Black"/>
                <a:sym typeface="Arial Black"/>
              </a:rPr>
              <a:t>1. </a:t>
            </a:r>
            <a:endParaRPr/>
          </a:p>
          <a:p>
            <a:pPr indent="0" lvl="0" marL="0" rtl="0" algn="l">
              <a:lnSpc>
                <a:spcPct val="90000"/>
              </a:lnSpc>
              <a:spcBef>
                <a:spcPts val="1000"/>
              </a:spcBef>
              <a:spcAft>
                <a:spcPts val="0"/>
              </a:spcAft>
              <a:buClr>
                <a:schemeClr val="lt1"/>
              </a:buClr>
              <a:buSzPts val="3200"/>
              <a:buNone/>
            </a:pPr>
            <a:r>
              <a:rPr lang="en-US" sz="3200"/>
              <a:t>Always use a club or district identifier when using the Rotary logo. They must be aligned with the Rotary logo.</a:t>
            </a:r>
            <a:endParaRPr/>
          </a:p>
        </p:txBody>
      </p:sp>
      <p:sp>
        <p:nvSpPr>
          <p:cNvPr id="197" name="Google Shape;197;p7"/>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98" name="Google Shape;198;p7"/>
          <p:cNvPicPr preferRelativeResize="0"/>
          <p:nvPr/>
        </p:nvPicPr>
        <p:blipFill rotWithShape="1">
          <a:blip r:embed="rId3">
            <a:alphaModFix/>
          </a:blip>
          <a:srcRect b="0" l="0" r="0" t="0"/>
          <a:stretch/>
        </p:blipFill>
        <p:spPr>
          <a:xfrm>
            <a:off x="928867" y="1215336"/>
            <a:ext cx="4161607" cy="1548218"/>
          </a:xfrm>
          <a:prstGeom prst="rect">
            <a:avLst/>
          </a:prstGeom>
          <a:noFill/>
          <a:ln>
            <a:noFill/>
          </a:ln>
        </p:spPr>
      </p:pic>
      <p:pic>
        <p:nvPicPr>
          <p:cNvPr id="199" name="Google Shape;199;p7"/>
          <p:cNvPicPr preferRelativeResize="0"/>
          <p:nvPr/>
        </p:nvPicPr>
        <p:blipFill rotWithShape="1">
          <a:blip r:embed="rId4">
            <a:alphaModFix/>
          </a:blip>
          <a:srcRect b="0" l="0" r="0" t="0"/>
          <a:stretch/>
        </p:blipFill>
        <p:spPr>
          <a:xfrm>
            <a:off x="557883" y="3761592"/>
            <a:ext cx="4914900" cy="24511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8"/>
          <p:cNvPicPr preferRelativeResize="0"/>
          <p:nvPr/>
        </p:nvPicPr>
        <p:blipFill rotWithShape="1">
          <a:blip r:embed="rId3">
            <a:alphaModFix/>
          </a:blip>
          <a:srcRect b="0" l="0" r="0" t="0"/>
          <a:stretch/>
        </p:blipFill>
        <p:spPr>
          <a:xfrm>
            <a:off x="6380864" y="2196431"/>
            <a:ext cx="2998806" cy="2362404"/>
          </a:xfrm>
          <a:prstGeom prst="rect">
            <a:avLst/>
          </a:prstGeom>
          <a:noFill/>
          <a:ln>
            <a:noFill/>
          </a:ln>
        </p:spPr>
      </p:pic>
      <p:sp>
        <p:nvSpPr>
          <p:cNvPr id="206" name="Google Shape;206;p8"/>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07" name="Google Shape;207;p8"/>
          <p:cNvSpPr txBox="1"/>
          <p:nvPr>
            <p:ph idx="3" type="subTitle"/>
          </p:nvPr>
        </p:nvSpPr>
        <p:spPr>
          <a:xfrm>
            <a:off x="964326" y="2111604"/>
            <a:ext cx="4578635" cy="395410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US" sz="4800">
                <a:latin typeface="Arial Black"/>
                <a:ea typeface="Arial Black"/>
                <a:cs typeface="Arial Black"/>
                <a:sym typeface="Arial Black"/>
              </a:rPr>
              <a:t>2. </a:t>
            </a:r>
            <a:endParaRPr/>
          </a:p>
          <a:p>
            <a:pPr indent="0" lvl="0" marL="0" rtl="0" algn="l">
              <a:lnSpc>
                <a:spcPct val="90000"/>
              </a:lnSpc>
              <a:spcBef>
                <a:spcPts val="1000"/>
              </a:spcBef>
              <a:spcAft>
                <a:spcPts val="0"/>
              </a:spcAft>
              <a:buClr>
                <a:schemeClr val="lt1"/>
              </a:buClr>
              <a:buSzPts val="3200"/>
              <a:buNone/>
            </a:pPr>
            <a:r>
              <a:rPr lang="en-US" sz="3200"/>
              <a:t>Never obscure the Rotary wheel, </a:t>
            </a:r>
            <a:br>
              <a:rPr lang="en-US" sz="3200"/>
            </a:br>
            <a:r>
              <a:rPr lang="en-US" sz="3200"/>
              <a:t>use a partial wheel, manipulate the wheel, </a:t>
            </a:r>
            <a:br>
              <a:rPr lang="en-US" sz="3200"/>
            </a:br>
            <a:r>
              <a:rPr lang="en-US" sz="3200"/>
              <a:t>or use the wheel as </a:t>
            </a:r>
            <a:br>
              <a:rPr lang="en-US" sz="3200"/>
            </a:br>
            <a:r>
              <a:rPr lang="en-US" sz="3200"/>
              <a:t>an object.</a:t>
            </a:r>
            <a:endParaRPr/>
          </a:p>
        </p:txBody>
      </p:sp>
      <p:pic>
        <p:nvPicPr>
          <p:cNvPr id="208" name="Google Shape;208;p8"/>
          <p:cNvPicPr preferRelativeResize="0"/>
          <p:nvPr/>
        </p:nvPicPr>
        <p:blipFill rotWithShape="1">
          <a:blip r:embed="rId4">
            <a:alphaModFix/>
          </a:blip>
          <a:srcRect b="0" l="0" r="0" t="0"/>
          <a:stretch/>
        </p:blipFill>
        <p:spPr>
          <a:xfrm>
            <a:off x="9046633" y="115570"/>
            <a:ext cx="2603500" cy="2755901"/>
          </a:xfrm>
          <a:prstGeom prst="rect">
            <a:avLst/>
          </a:prstGeom>
          <a:noFill/>
          <a:ln>
            <a:noFill/>
          </a:ln>
        </p:spPr>
      </p:pic>
      <p:pic>
        <p:nvPicPr>
          <p:cNvPr id="209" name="Google Shape;209;p8"/>
          <p:cNvPicPr preferRelativeResize="0"/>
          <p:nvPr/>
        </p:nvPicPr>
        <p:blipFill rotWithShape="1">
          <a:blip r:embed="rId5">
            <a:alphaModFix/>
          </a:blip>
          <a:srcRect b="0" l="0" r="0" t="0"/>
          <a:stretch/>
        </p:blipFill>
        <p:spPr>
          <a:xfrm>
            <a:off x="8355714" y="4550537"/>
            <a:ext cx="3594100" cy="2044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9"/>
          <p:cNvSpPr txBox="1"/>
          <p:nvPr>
            <p:ph idx="12" type="sldNum"/>
          </p:nvPr>
        </p:nvSpPr>
        <p:spPr>
          <a:xfrm>
            <a:off x="11650133" y="115570"/>
            <a:ext cx="42333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16" name="Google Shape;216;p9"/>
          <p:cNvSpPr txBox="1"/>
          <p:nvPr>
            <p:ph idx="3" type="subTitle"/>
          </p:nvPr>
        </p:nvSpPr>
        <p:spPr>
          <a:xfrm>
            <a:off x="6874933" y="2111604"/>
            <a:ext cx="4986867" cy="404409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800"/>
              <a:buNone/>
            </a:pPr>
            <a:r>
              <a:rPr b="1" lang="en-US" sz="4800">
                <a:solidFill>
                  <a:schemeClr val="lt1"/>
                </a:solidFill>
                <a:latin typeface="Arial Black"/>
                <a:ea typeface="Arial Black"/>
                <a:cs typeface="Arial Black"/>
                <a:sym typeface="Arial Black"/>
              </a:rPr>
              <a:t>3. </a:t>
            </a:r>
            <a:endParaRPr/>
          </a:p>
          <a:p>
            <a:pPr indent="0" lvl="0" marL="0" rtl="0" algn="l">
              <a:lnSpc>
                <a:spcPct val="90000"/>
              </a:lnSpc>
              <a:spcBef>
                <a:spcPts val="1000"/>
              </a:spcBef>
              <a:spcAft>
                <a:spcPts val="0"/>
              </a:spcAft>
              <a:buClr>
                <a:schemeClr val="lt1"/>
              </a:buClr>
              <a:buSzPts val="3200"/>
              <a:buNone/>
            </a:pPr>
            <a:r>
              <a:rPr lang="en-US" sz="3200">
                <a:solidFill>
                  <a:schemeClr val="lt1"/>
                </a:solidFill>
              </a:rPr>
              <a:t>Do not use images </a:t>
            </a:r>
            <a:br>
              <a:rPr lang="en-US" sz="3200">
                <a:solidFill>
                  <a:schemeClr val="lt1"/>
                </a:solidFill>
              </a:rPr>
            </a:br>
            <a:r>
              <a:rPr lang="en-US" sz="3200">
                <a:solidFill>
                  <a:schemeClr val="lt1"/>
                </a:solidFill>
              </a:rPr>
              <a:t>or graphics within </a:t>
            </a:r>
            <a:br>
              <a:rPr lang="en-US" sz="3200">
                <a:solidFill>
                  <a:schemeClr val="lt1"/>
                </a:solidFill>
              </a:rPr>
            </a:br>
            <a:r>
              <a:rPr lang="en-US" sz="3200">
                <a:solidFill>
                  <a:schemeClr val="lt1"/>
                </a:solidFill>
              </a:rPr>
              <a:t>the Rotary logo.</a:t>
            </a:r>
            <a:endParaRPr/>
          </a:p>
        </p:txBody>
      </p:sp>
      <p:pic>
        <p:nvPicPr>
          <p:cNvPr id="217" name="Google Shape;217;p9"/>
          <p:cNvPicPr preferRelativeResize="0"/>
          <p:nvPr/>
        </p:nvPicPr>
        <p:blipFill rotWithShape="1">
          <a:blip r:embed="rId3">
            <a:alphaModFix/>
          </a:blip>
          <a:srcRect b="0" l="0" r="0" t="0"/>
          <a:stretch/>
        </p:blipFill>
        <p:spPr>
          <a:xfrm>
            <a:off x="3775122" y="1882315"/>
            <a:ext cx="2139885" cy="2251338"/>
          </a:xfrm>
          <a:prstGeom prst="rect">
            <a:avLst/>
          </a:prstGeom>
          <a:noFill/>
          <a:ln>
            <a:noFill/>
          </a:ln>
        </p:spPr>
      </p:pic>
      <p:pic>
        <p:nvPicPr>
          <p:cNvPr id="218" name="Google Shape;218;p9"/>
          <p:cNvPicPr preferRelativeResize="0"/>
          <p:nvPr/>
        </p:nvPicPr>
        <p:blipFill rotWithShape="1">
          <a:blip r:embed="rId4">
            <a:alphaModFix/>
          </a:blip>
          <a:srcRect b="0" l="0" r="0" t="0"/>
          <a:stretch/>
        </p:blipFill>
        <p:spPr>
          <a:xfrm>
            <a:off x="379670" y="749668"/>
            <a:ext cx="2723871" cy="2723872"/>
          </a:xfrm>
          <a:prstGeom prst="rect">
            <a:avLst/>
          </a:prstGeom>
          <a:noFill/>
          <a:ln>
            <a:noFill/>
          </a:ln>
        </p:spPr>
      </p:pic>
      <p:pic>
        <p:nvPicPr>
          <p:cNvPr id="219" name="Google Shape;219;p9"/>
          <p:cNvPicPr preferRelativeResize="0"/>
          <p:nvPr/>
        </p:nvPicPr>
        <p:blipFill rotWithShape="1">
          <a:blip r:embed="rId5">
            <a:alphaModFix/>
          </a:blip>
          <a:srcRect b="0" l="0" r="0" t="0"/>
          <a:stretch/>
        </p:blipFill>
        <p:spPr>
          <a:xfrm>
            <a:off x="1232124" y="3208158"/>
            <a:ext cx="2649367" cy="209510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2019-11-18T03:22:22Z</dcterms:created>
  <dc:creator>FK B</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